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8"/>
  </p:notesMasterIdLst>
  <p:sldIdLst>
    <p:sldId id="386" r:id="rId2"/>
    <p:sldId id="387" r:id="rId3"/>
    <p:sldId id="390" r:id="rId4"/>
    <p:sldId id="394" r:id="rId5"/>
    <p:sldId id="399" r:id="rId6"/>
    <p:sldId id="401" r:id="rId7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324A"/>
    <a:srgbClr val="97B953"/>
    <a:srgbClr val="77933C"/>
    <a:srgbClr val="FFDC64"/>
    <a:srgbClr val="FFEA9F"/>
    <a:srgbClr val="607731"/>
    <a:srgbClr val="7E9941"/>
    <a:srgbClr val="E3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26" autoAdjust="0"/>
  </p:normalViewPr>
  <p:slideViewPr>
    <p:cSldViewPr>
      <p:cViewPr varScale="1">
        <p:scale>
          <a:sx n="73" d="100"/>
          <a:sy n="73" d="100"/>
        </p:scale>
        <p:origin x="1092" y="-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2016" y="72"/>
      </p:cViewPr>
      <p:guideLst>
        <p:guide orient="horz" pos="3127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1B51DC-14CA-444D-AD60-80B644C21E06}" type="datetimeFigureOut">
              <a:rPr lang="ru-RU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8964"/>
            <a:ext cx="5438140" cy="444317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FDDE3C-8093-4B7D-BCBC-68B59647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2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8BB2-AB89-4FE0-A975-F1BC2F9ECAE7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30DC8-4C11-49DF-B4BE-8B0AA416EC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0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9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60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8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2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4F6B6-08C5-49F1-A8A3-088AB286781B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3A11-5F57-448F-966C-E78209FA7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4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AFB5A-BC54-4B0B-B20E-343FB8D5CF10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49F2D-2847-4C8A-863B-A0E8959AB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7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fld id="{9A1BEB9D-3ECB-4754-BF19-882B426997D0}" type="datetimeFigureOut">
              <a:rPr lang="en-US"/>
              <a:pPr>
                <a:defRPr/>
              </a:pPr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lnSpc>
                <a:spcPts val="1138"/>
              </a:lnSpc>
              <a:defRPr sz="1000" smtClean="0">
                <a:solidFill>
                  <a:schemeClr val="bg1"/>
                </a:solidFill>
                <a:latin typeface="Museo Sans Cyrl 500" pitchFamily="50" charset="-52"/>
              </a:defRPr>
            </a:lvl1pPr>
          </a:lstStyle>
          <a:p>
            <a:pPr>
              <a:defRPr/>
            </a:pPr>
            <a:fld id="{2EC748C6-F52B-44C1-A92D-1C7C5F4E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937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C1E3D-8E67-4A96-9B33-72526B3F043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5E628-8D5A-41A7-911B-7F1EBFF52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4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6314-F307-48B6-BD28-F554CB3BDB7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A9505-D2E4-4D08-9039-9D9FD5E22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8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4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8FA61-F0DF-41B3-AF91-6FF35827617D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D163F-33C4-49B4-A5DD-8D35621E3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DE99C-A2D8-4A7C-96B1-9A0AE10C904B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3568E-3F7A-4D12-9074-7BBEAB895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6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6F27A-FC3A-46D2-A46F-58ADCABFEFA6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4D6C3-C88A-40DF-97D4-64F57979D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4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D2EEF-9B84-4AF9-BE87-29CF83DFB92B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C1697-FB43-4B34-82C5-843C19177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9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25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0" y="-23813"/>
            <a:ext cx="9939338" cy="688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528" y="2276872"/>
            <a:ext cx="88569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 dirty="0" smtClean="0">
                <a:latin typeface="Georgia" panose="02040502050405020303" pitchFamily="18" charset="0"/>
                <a:ea typeface="Microsoft YaHei Light" pitchFamily="34" charset="-122"/>
              </a:rPr>
              <a:t>Мастерство приготовления пиццы</a:t>
            </a:r>
            <a:endParaRPr lang="ru-RU" sz="5800" b="1" dirty="0">
              <a:latin typeface="Georgia" panose="02040502050405020303" pitchFamily="18" charset="0"/>
              <a:ea typeface="Microsoft YaHei Light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104" y="4289240"/>
            <a:ext cx="325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10F418-BF52-4B4A-BF6B-8121B838476A}"/>
              </a:ext>
            </a:extLst>
          </p:cNvPr>
          <p:cNvSpPr/>
          <p:nvPr/>
        </p:nvSpPr>
        <p:spPr>
          <a:xfrm>
            <a:off x="992560" y="764704"/>
            <a:ext cx="81532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Georgia" panose="02040502050405020303" pitchFamily="18" charset="0"/>
                <a:ea typeface="Yu Gothic Medium" panose="020B0500000000000000" pitchFamily="34" charset="-128"/>
              </a:rPr>
              <a:t>Компетенция</a:t>
            </a:r>
            <a:r>
              <a:rPr lang="ru-RU" sz="5800" b="1" dirty="0">
                <a:latin typeface="Microsoft YaHei Light" pitchFamily="34" charset="-122"/>
                <a:ea typeface="Microsoft YaHei Light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819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2049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YaHei Light" pitchFamily="34" charset="-122"/>
              </a:rPr>
              <a:t>«Мастерство приготовления пиццы» 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Microsoft YaHei Light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1001631"/>
            <a:ext cx="9501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Это одно из современных 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направлений пищевого производства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и 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 крупная отрасль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пищевого производства в России . 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Индустрия сейчас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выходит на новые обороты и новые тенденции. Компетенция 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«Мастерство приготовления пиццы»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входит в такие  профессии  как  «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Повар, кондитер»; «Специалист поварского и кондитерского дела»; «Пекарь».</a:t>
            </a:r>
            <a:endParaRPr lang="ru-RU" dirty="0">
              <a:latin typeface="Georgia" panose="02040502050405020303" pitchFamily="18" charset="0"/>
              <a:ea typeface="Microsoft YaHei Light" pitchFamily="34" charset="-122"/>
              <a:cs typeface="Aharoni" panose="02010803020104030203" pitchFamily="2" charset="-79"/>
            </a:endParaRPr>
          </a:p>
          <a:p>
            <a:pPr algn="just"/>
            <a:endParaRPr lang="ru-RU" dirty="0">
              <a:latin typeface="Georgia" panose="02040502050405020303" pitchFamily="18" charset="0"/>
              <a:ea typeface="Microsoft YaHei Light" pitchFamily="34" charset="-122"/>
              <a:cs typeface="Aharoni" panose="02010803020104030203" pitchFamily="2" charset="-79"/>
            </a:endParaRPr>
          </a:p>
          <a:p>
            <a:endParaRPr lang="ru-RU" b="0" i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1152" y="3248616"/>
            <a:ext cx="2694333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293" y="4221088"/>
            <a:ext cx="1961357" cy="12259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Изготовление готовой </a:t>
            </a:r>
            <a:r>
              <a:rPr lang="ru-RU" sz="1600" b="1" dirty="0" smtClean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продукции</a:t>
            </a:r>
            <a:endParaRPr lang="ru-RU" sz="1600" b="1" dirty="0">
              <a:solidFill>
                <a:schemeClr val="bg1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0176" y="3820978"/>
            <a:ext cx="255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Вид деятельности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8383" y="4221088"/>
            <a:ext cx="2015962" cy="122340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Изготовление основных компонентов </a:t>
            </a:r>
            <a:r>
              <a:rPr lang="ru-RU" sz="1600" b="1" dirty="0" smtClean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для пиццы</a:t>
            </a:r>
            <a:endParaRPr lang="ru-RU" sz="1600" dirty="0">
              <a:solidFill>
                <a:schemeClr val="bg1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0338" y="5444497"/>
            <a:ext cx="2015962" cy="121126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Изготовление дополнительных компонентов </a:t>
            </a:r>
            <a:endParaRPr lang="ru-RU" sz="1600" dirty="0">
              <a:solidFill>
                <a:schemeClr val="bg1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2FD6713-9C48-16E0-173A-EF9F38C6D64E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2874345" y="4040704"/>
            <a:ext cx="646807" cy="7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05B9259-F6C1-6CA5-56C4-C008FBC8811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215485" y="4040704"/>
            <a:ext cx="646808" cy="79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7749CB1-CD39-FD9E-84CE-F232A688FCEA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4868319" y="4832792"/>
            <a:ext cx="0" cy="61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8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/>
          </p:cNvSpPr>
          <p:nvPr/>
        </p:nvSpPr>
        <p:spPr bwMode="auto">
          <a:xfrm>
            <a:off x="200472" y="172280"/>
            <a:ext cx="9201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400" b="1" dirty="0"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Актуализация компетенции  и профессиональные стандарты </a:t>
            </a:r>
          </a:p>
          <a:p>
            <a:pPr marL="11112">
              <a:defRPr/>
            </a:pPr>
            <a:r>
              <a:rPr lang="ru-RU" altLang="ru-RU" sz="2400" b="1" dirty="0" smtClean="0"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«Мастерство приготовления пиццы» </a:t>
            </a:r>
            <a:endParaRPr lang="ru-RU" altLang="ru-RU" sz="2400" b="1" dirty="0">
              <a:latin typeface="Microsoft YaHei Light" pitchFamily="34" charset="-122"/>
              <a:ea typeface="Microsoft YaHei Light" pitchFamily="34" charset="-122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4056" y="1201120"/>
            <a:ext cx="848544" cy="49968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04056" y="2708920"/>
            <a:ext cx="848544" cy="4320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2640" y="4077072"/>
            <a:ext cx="675120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Федеральные государственные стандарты среднего профессионального образования: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43.01.09 – Повар, кондитер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43.02.15 – Поварское и кондитерское дело</a:t>
            </a:r>
          </a:p>
          <a:p>
            <a:pPr lvl="0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20306382-C5D9-4643-9E78-614F55B22414}"/>
              </a:ext>
            </a:extLst>
          </p:cNvPr>
          <p:cNvSpPr/>
          <p:nvPr/>
        </p:nvSpPr>
        <p:spPr>
          <a:xfrm>
            <a:off x="1712640" y="2431022"/>
            <a:ext cx="6751202" cy="12860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На основании распоряжения Правительства РФ от 20 сентября 2021 г. № 2613-р об утверждении концепции развития творческих (креативных) индустрий и механизмов осуществления их государственной поддержки в крупных и крупнейших агломерациях до 2030 года.</a:t>
            </a:r>
          </a:p>
        </p:txBody>
      </p:sp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52BDE5B6-ADEE-F366-CB5A-021792EB001E}"/>
              </a:ext>
            </a:extLst>
          </p:cNvPr>
          <p:cNvSpPr/>
          <p:nvPr/>
        </p:nvSpPr>
        <p:spPr>
          <a:xfrm>
            <a:off x="1712640" y="1052736"/>
            <a:ext cx="6725324" cy="10182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На основании указа Президента РФ от 21.07.2020 года № 474 о национальных целях развития Российской Федерации на период до 2030года.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7CE3C7-DBEC-1C81-D36C-ADB4E476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04056" y="4571338"/>
            <a:ext cx="848544" cy="5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6536" y="620688"/>
            <a:ext cx="836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defRPr/>
            </a:pPr>
            <a:r>
              <a:rPr lang="ru-RU" altLang="ru-RU" sz="2400" b="1" dirty="0">
                <a:latin typeface="Georgia" panose="02040502050405020303" pitchFamily="18" charset="0"/>
                <a:ea typeface="Microsoft YaHei Light" pitchFamily="34" charset="-122"/>
              </a:rPr>
              <a:t>Пример конкурсного задания компетенции </a:t>
            </a:r>
            <a:r>
              <a:rPr lang="ru-RU" altLang="ru-RU" sz="2400" b="1" dirty="0" smtClean="0">
                <a:latin typeface="Georgia" panose="02040502050405020303" pitchFamily="18" charset="0"/>
                <a:ea typeface="Microsoft YaHei Light" pitchFamily="34" charset="-122"/>
              </a:rPr>
              <a:t>«Мастерство приготовления пиццы»</a:t>
            </a:r>
            <a:endParaRPr lang="ru-RU" altLang="ru-RU" sz="2400" b="1" dirty="0">
              <a:latin typeface="Georgia" panose="02040502050405020303" pitchFamily="18" charset="0"/>
              <a:ea typeface="Microsoft YaHei Light" pitchFamily="34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3" y="2348880"/>
            <a:ext cx="2762824" cy="207050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60512" y="1196753"/>
            <a:ext cx="2880320" cy="10081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Пицца «Цезарь»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321152" y="1772817"/>
            <a:ext cx="2880320" cy="7793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Пицца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Вегитарианская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-лакто»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76" y="2558988"/>
            <a:ext cx="2953357" cy="20280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47" y="4581128"/>
            <a:ext cx="3154705" cy="21031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787" y="3573016"/>
            <a:ext cx="3276366" cy="6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 bwMode="auto">
          <a:xfrm>
            <a:off x="1352600" y="260648"/>
            <a:ext cx="75452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400" b="1" dirty="0"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ТРУДОУСТРОЙСТВО СПЕЦИАЛИСТА </a:t>
            </a:r>
          </a:p>
          <a:p>
            <a:pPr marL="11112">
              <a:defRPr/>
            </a:pPr>
            <a:r>
              <a:rPr lang="ru-RU" altLang="ru-RU" sz="2400" b="1" dirty="0"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«Мастер </a:t>
            </a:r>
            <a:r>
              <a:rPr lang="ru-RU" altLang="ru-RU" sz="2400" b="1" dirty="0" smtClean="0"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приготовления пиццы» </a:t>
            </a:r>
            <a:endParaRPr lang="ru-RU" altLang="ru-RU" sz="2400" b="1" dirty="0">
              <a:latin typeface="Georgia" panose="02040502050405020303" pitchFamily="18" charset="0"/>
              <a:ea typeface="Microsoft YaHei Light" pitchFamily="34" charset="-122"/>
              <a:cs typeface="Arial" pitchFamily="34" charset="0"/>
            </a:endParaRPr>
          </a:p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C0AB3-524A-8B31-30B3-1B8F37CBAEB3}"/>
              </a:ext>
            </a:extLst>
          </p:cNvPr>
          <p:cNvSpPr txBox="1"/>
          <p:nvPr/>
        </p:nvSpPr>
        <p:spPr>
          <a:xfrm>
            <a:off x="272480" y="1124744"/>
            <a:ext cx="939704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принадлежность компетенции относиться к сегменту «Торговля и питание» по направлениям: отели, рестораны, кафе, мини предприятия, столовые, комбинаты питания.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потенциальным работодателям относятся, как государственные учреждения, так и частные организации малого, среднего и крупного предпринимательства: от холдингов до индивидуальных предпринимателей.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так же могут быть самостоятельными индивидуальными предпринимателями или входить в категорию самозанятого населения.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 общественного питания конкурсанты могут работать в должности: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•​Помощник повара-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пиццайоло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​Повар-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пиццайоло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Су-шеф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пиццайоло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Шеф-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пиццайоло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полном освоении профессии повар/кондитер или специальности поварское и кондитерское дело, участник компетенции может занимать полноценно штатную единицу с расширенным функционалом.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5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464" y="332656"/>
            <a:ext cx="9001000" cy="56886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«Мастерство приготовления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пиццы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И.П. Падалко Кафе-пиццерия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Waffle &amp; Pizza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Илион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Ресторан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МАК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64568" y="3501008"/>
            <a:ext cx="3096344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МАПК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76" y="4300670"/>
            <a:ext cx="1868299" cy="2054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41" y="4300670"/>
            <a:ext cx="2388357" cy="23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5895</TotalTime>
  <Words>313</Words>
  <Application>Microsoft Office PowerPoint</Application>
  <PresentationFormat>Лист A4 (210x297 мм)</PresentationFormat>
  <Paragraphs>45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Microsoft YaHei Light</vt:lpstr>
      <vt:lpstr>Aharoni</vt:lpstr>
      <vt:lpstr>Arial</vt:lpstr>
      <vt:lpstr>Calibri</vt:lpstr>
      <vt:lpstr>Century Gothic</vt:lpstr>
      <vt:lpstr>Georgia</vt:lpstr>
      <vt:lpstr>Museo Sans Cyrl 500</vt:lpstr>
      <vt:lpstr>Times New Roman</vt:lpstr>
      <vt:lpstr>Verdana</vt:lpstr>
      <vt:lpstr>Wingdings 3</vt:lpstr>
      <vt:lpstr>Yu Gothic Medium</vt:lpstr>
      <vt:lpstr>Ион</vt:lpstr>
      <vt:lpstr>Презентация PowerPoint</vt:lpstr>
      <vt:lpstr>Презентация PowerPoint</vt:lpstr>
      <vt:lpstr>Презентация PowerPoint</vt:lpstr>
      <vt:lpstr>Пицца «Цезарь»</vt:lpstr>
      <vt:lpstr>Презентация PowerPoint</vt:lpstr>
      <vt:lpstr>Спасибо за внимание. Компетенция «Мастерство приготовления пиццы   Партнёры: И.П. Падалко Кафе-пиццерия «Waffle &amp; Pizza» ООО «Илион» Ресторан «Итальяно»                                                                                                                          МАК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Поздников</cp:lastModifiedBy>
  <cp:revision>490</cp:revision>
  <cp:lastPrinted>2018-12-29T15:19:52Z</cp:lastPrinted>
  <dcterms:created xsi:type="dcterms:W3CDTF">2017-02-16T06:10:48Z</dcterms:created>
  <dcterms:modified xsi:type="dcterms:W3CDTF">2023-09-05T05:41:45Z</dcterms:modified>
</cp:coreProperties>
</file>