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57" r:id="rId2"/>
    <p:sldMasterId id="2147483674" r:id="rId3"/>
  </p:sldMasterIdLst>
  <p:notesMasterIdLst>
    <p:notesMasterId r:id="rId15"/>
  </p:notesMasterIdLst>
  <p:handoutMasterIdLst>
    <p:handoutMasterId r:id="rId16"/>
  </p:handoutMasterIdLst>
  <p:sldIdLst>
    <p:sldId id="281" r:id="rId4"/>
    <p:sldId id="259" r:id="rId5"/>
    <p:sldId id="262" r:id="rId6"/>
    <p:sldId id="264" r:id="rId7"/>
    <p:sldId id="265" r:id="rId8"/>
    <p:sldId id="292" r:id="rId9"/>
    <p:sldId id="268" r:id="rId10"/>
    <p:sldId id="288" r:id="rId11"/>
    <p:sldId id="290" r:id="rId12"/>
    <p:sldId id="271" r:id="rId13"/>
    <p:sldId id="287" r:id="rId14"/>
  </p:sldIdLst>
  <p:sldSz cx="12192000" cy="6858000"/>
  <p:notesSz cx="6797675" cy="9926638"/>
  <p:embeddedFontLst>
    <p:embeddedFont>
      <p:font typeface="Century Gothic" panose="020B0502020202020204" pitchFamily="34" charset="0"/>
      <p:regular r:id="rId17"/>
      <p:bold r:id="rId18"/>
      <p:italic r:id="rId19"/>
      <p:boldItalic r:id="rId20"/>
    </p:embeddedFont>
    <p:embeddedFont>
      <p:font typeface="Futura PT Bold" panose="020B0902020204020203" pitchFamily="34" charset="-52"/>
      <p:bold r:id="rId21"/>
    </p:embeddedFont>
    <p:embeddedFont>
      <p:font typeface="Futura PT Book" panose="020B0502020204020303" pitchFamily="34" charset="-52"/>
      <p:regular r:id="rId22"/>
    </p:embeddedFont>
    <p:embeddedFont>
      <p:font typeface="Futura PT Demi" panose="020B0702020204020303" pitchFamily="34" charset="-52"/>
      <p:regular r:id="rId23"/>
    </p:embeddedFont>
    <p:embeddedFont>
      <p:font typeface="Futura PT Light" panose="020B0402020204020303" pitchFamily="34" charset="-52"/>
      <p:regular r:id="rId24"/>
    </p:embeddedFont>
    <p:embeddedFont>
      <p:font typeface="Futura PT Medium" panose="020B0602020204020303" pitchFamily="34" charset="-52"/>
      <p:regular r:id="rId25"/>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guide id="3" pos="1118" userDrawn="1">
          <p15:clr>
            <a:srgbClr val="A4A3A4"/>
          </p15:clr>
        </p15:guide>
        <p15:guide id="4" pos="143" userDrawn="1">
          <p15:clr>
            <a:srgbClr val="A4A3A4"/>
          </p15:clr>
        </p15:guide>
        <p15:guide id="5" pos="5133" userDrawn="1">
          <p15:clr>
            <a:srgbClr val="A4A3A4"/>
          </p15:clr>
        </p15:guide>
        <p15:guide id="6" orient="horz" pos="527" userDrawn="1">
          <p15:clr>
            <a:srgbClr val="A4A3A4"/>
          </p15:clr>
        </p15:guide>
        <p15:guide id="7" orient="horz" pos="4088" userDrawn="1">
          <p15:clr>
            <a:srgbClr val="A4A3A4"/>
          </p15:clr>
        </p15:guide>
        <p15:guide id="8" pos="2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D"/>
    <a:srgbClr val="FFC61E"/>
    <a:srgbClr val="8496FD"/>
    <a:srgbClr val="4A63FC"/>
    <a:srgbClr val="C9D7F2"/>
    <a:srgbClr val="7F7F7F"/>
    <a:srgbClr val="E83845"/>
    <a:srgbClr val="4B83F2"/>
    <a:srgbClr val="0540F2"/>
    <a:srgbClr val="009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285" autoAdjust="0"/>
    <p:restoredTop sz="95597" autoAdjust="0"/>
  </p:normalViewPr>
  <p:slideViewPr>
    <p:cSldViewPr snapToGrid="0" showGuides="1">
      <p:cViewPr varScale="1">
        <p:scale>
          <a:sx n="68" d="100"/>
          <a:sy n="68" d="100"/>
        </p:scale>
        <p:origin x="64" y="600"/>
      </p:cViewPr>
      <p:guideLst>
        <p:guide orient="horz" pos="2115"/>
        <p:guide pos="3840"/>
        <p:guide pos="1118"/>
        <p:guide pos="143"/>
        <p:guide pos="5133"/>
        <p:guide orient="horz" pos="527"/>
        <p:guide orient="horz" pos="4088"/>
        <p:guide pos="2120"/>
      </p:guideLst>
    </p:cSldViewPr>
  </p:slideViewPr>
  <p:outlineViewPr>
    <p:cViewPr>
      <p:scale>
        <a:sx n="33" d="100"/>
        <a:sy n="33" d="100"/>
      </p:scale>
      <p:origin x="0" y="0"/>
    </p:cViewPr>
  </p:outlineViewPr>
  <p:notesTextViewPr>
    <p:cViewPr>
      <p:scale>
        <a:sx n="65" d="100"/>
        <a:sy n="65" d="100"/>
      </p:scale>
      <p:origin x="0" y="0"/>
    </p:cViewPr>
  </p:notesTextViewPr>
  <p:notesViewPr>
    <p:cSldViewPr snapToGrid="0">
      <p:cViewPr varScale="1">
        <p:scale>
          <a:sx n="109" d="100"/>
          <a:sy n="109" d="100"/>
        </p:scale>
        <p:origin x="5240" y="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05D5011-AA4E-4D1A-94AD-D31F82A7147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656F71AA-DED2-41AD-A740-5C5A1CC59EB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47F8572-1FF4-47D5-8C73-FB9DFE6A3B0F}" type="datetimeFigureOut">
              <a:rPr lang="ru-RU" smtClean="0"/>
              <a:t>22.07.2024</a:t>
            </a:fld>
            <a:endParaRPr lang="ru-RU"/>
          </a:p>
        </p:txBody>
      </p:sp>
      <p:sp>
        <p:nvSpPr>
          <p:cNvPr id="4" name="Нижний колонтитул 3">
            <a:extLst>
              <a:ext uri="{FF2B5EF4-FFF2-40B4-BE49-F238E27FC236}">
                <a16:creationId xmlns:a16="http://schemas.microsoft.com/office/drawing/2014/main" id="{C8ECE920-7B6A-4253-A8E8-8A2B999EABB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90164A41-2F13-4F4F-9A14-92CEEBC3ABB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530A5C3-0648-4D6B-B407-F7F0E6718179}" type="slidenum">
              <a:rPr lang="ru-RU" smtClean="0"/>
              <a:t>‹#›</a:t>
            </a:fld>
            <a:endParaRPr lang="ru-RU"/>
          </a:p>
        </p:txBody>
      </p:sp>
    </p:spTree>
    <p:extLst>
      <p:ext uri="{BB962C8B-B14F-4D97-AF65-F5344CB8AC3E}">
        <p14:creationId xmlns:p14="http://schemas.microsoft.com/office/powerpoint/2010/main" val="101748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E8A51EB-7916-924E-B72B-5411D640A74D}" type="datetimeFigureOut">
              <a:rPr lang="ru-RU" smtClean="0"/>
              <a:t>22.07.2024</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7EC0ED7-FB80-6F44-973C-9A2E7439721F}" type="slidenum">
              <a:rPr lang="ru-RU" smtClean="0"/>
              <a:t>‹#›</a:t>
            </a:fld>
            <a:endParaRPr lang="ru-RU"/>
          </a:p>
        </p:txBody>
      </p:sp>
    </p:spTree>
    <p:extLst>
      <p:ext uri="{BB962C8B-B14F-4D97-AF65-F5344CB8AC3E}">
        <p14:creationId xmlns:p14="http://schemas.microsoft.com/office/powerpoint/2010/main" val="129671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svg"/><Relationship Id="rId7" Type="http://schemas.openxmlformats.org/officeDocument/2006/relationships/image" Target="../media/image17.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23.emf"/><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22.emf"/><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25.emf"/><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24.emf"/><Relationship Id="rId9" Type="http://schemas.openxmlformats.org/officeDocument/2006/relationships/image" Target="../media/image13.svg"/><Relationship Id="rId1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sv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1401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A767780-9586-DFB7-94B2-07FFE4E41D1D}"/>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BEEE50E7-E43E-311F-97A7-01CEF536A28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A242C7D-A575-EB25-B34F-EE037D856325}"/>
              </a:ext>
            </a:extLst>
          </p:cNvPr>
          <p:cNvSpPr>
            <a:spLocks noGrp="1"/>
          </p:cNvSpPr>
          <p:nvPr>
            <p:ph type="sldNum" sz="quarter" idx="12"/>
          </p:nvPr>
        </p:nvSpPr>
        <p:spPr/>
        <p:txBody>
          <a:bodyPr/>
          <a:lstStyle/>
          <a:p>
            <a:fld id="{F363B746-5D29-45CB-9A43-B12205F98D43}" type="slidenum">
              <a:rPr lang="ru-RU" smtClean="0"/>
              <a:t>‹#›</a:t>
            </a:fld>
            <a:endParaRPr lang="ru-RU"/>
          </a:p>
        </p:txBody>
      </p:sp>
    </p:spTree>
    <p:extLst>
      <p:ext uri="{BB962C8B-B14F-4D97-AF65-F5344CB8AC3E}">
        <p14:creationId xmlns:p14="http://schemas.microsoft.com/office/powerpoint/2010/main" val="274644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865B83-7BE0-CE20-AAE5-CE0A9C957E7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D9FB928-9472-B1F7-8A4C-DBFD7E806F81}"/>
              </a:ext>
            </a:extLst>
          </p:cNvPr>
          <p:cNvSpPr>
            <a:spLocks noGrp="1"/>
          </p:cNvSpPr>
          <p:nvPr>
            <p:ph type="dt" sz="half" idx="10"/>
          </p:nvPr>
        </p:nvSpPr>
        <p:spPr/>
        <p:txBody>
          <a:bodyPr/>
          <a:lstStyle/>
          <a:p>
            <a:fld id="{DC9C881A-CE5C-471A-9BDA-9DADB4A6A98C}" type="datetime1">
              <a:rPr lang="ru-RU" smtClean="0"/>
              <a:t>22.07.2024</a:t>
            </a:fld>
            <a:endParaRPr lang="ru-RU"/>
          </a:p>
        </p:txBody>
      </p:sp>
      <p:sp>
        <p:nvSpPr>
          <p:cNvPr id="4" name="Нижний колонтитул 3">
            <a:extLst>
              <a:ext uri="{FF2B5EF4-FFF2-40B4-BE49-F238E27FC236}">
                <a16:creationId xmlns:a16="http://schemas.microsoft.com/office/drawing/2014/main" id="{EF0C7715-AD0F-723A-FB4C-E8FB159D424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F099644-B59C-0F15-2026-DC1BED7F17CC}"/>
              </a:ext>
            </a:extLst>
          </p:cNvPr>
          <p:cNvSpPr>
            <a:spLocks noGrp="1"/>
          </p:cNvSpPr>
          <p:nvPr>
            <p:ph type="sldNum" sz="quarter" idx="12"/>
          </p:nvPr>
        </p:nvSpPr>
        <p:spPr/>
        <p:txBody>
          <a:bodyPr/>
          <a:lstStyle/>
          <a:p>
            <a:fld id="{DA1DE86A-2E30-4AEA-8AD9-BB305C8FD236}" type="slidenum">
              <a:rPr lang="ru-RU" smtClean="0"/>
              <a:t>‹#›</a:t>
            </a:fld>
            <a:endParaRPr lang="ru-RU"/>
          </a:p>
        </p:txBody>
      </p:sp>
    </p:spTree>
    <p:extLst>
      <p:ext uri="{BB962C8B-B14F-4D97-AF65-F5344CB8AC3E}">
        <p14:creationId xmlns:p14="http://schemas.microsoft.com/office/powerpoint/2010/main" val="248551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8433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3-1">
    <p:spTree>
      <p:nvGrpSpPr>
        <p:cNvPr id="1" name=""/>
        <p:cNvGrpSpPr/>
        <p:nvPr/>
      </p:nvGrpSpPr>
      <p:grpSpPr>
        <a:xfrm>
          <a:off x="0" y="0"/>
          <a:ext cx="0" cy="0"/>
          <a:chOff x="0" y="0"/>
          <a:chExt cx="0" cy="0"/>
        </a:xfrm>
      </p:grpSpPr>
      <p:sp>
        <p:nvSpPr>
          <p:cNvPr id="9" name="Заголовок 17">
            <a:extLst>
              <a:ext uri="{FF2B5EF4-FFF2-40B4-BE49-F238E27FC236}">
                <a16:creationId xmlns:a16="http://schemas.microsoft.com/office/drawing/2014/main" id="{4D92EA3A-AE39-4D4D-B069-0A43DE46DC39}"/>
              </a:ext>
            </a:extLst>
          </p:cNvPr>
          <p:cNvSpPr>
            <a:spLocks noGrp="1"/>
          </p:cNvSpPr>
          <p:nvPr>
            <p:ph type="title" hasCustomPrompt="1"/>
          </p:nvPr>
        </p:nvSpPr>
        <p:spPr>
          <a:xfrm>
            <a:off x="616002" y="361831"/>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7" name="TextBox 6"/>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6" name="Группа 5">
            <a:extLst>
              <a:ext uri="{FF2B5EF4-FFF2-40B4-BE49-F238E27FC236}">
                <a16:creationId xmlns:a16="http://schemas.microsoft.com/office/drawing/2014/main" id="{38EB43B3-A0E6-4269-AC52-98F5487F2646}"/>
              </a:ext>
            </a:extLst>
          </p:cNvPr>
          <p:cNvGrpSpPr/>
          <p:nvPr userDrawn="1"/>
        </p:nvGrpSpPr>
        <p:grpSpPr>
          <a:xfrm>
            <a:off x="576263" y="5927015"/>
            <a:ext cx="2590975" cy="394584"/>
            <a:chOff x="548879" y="6104894"/>
            <a:chExt cx="2590975" cy="394584"/>
          </a:xfrm>
          <a:solidFill>
            <a:schemeClr val="tx1"/>
          </a:solidFill>
        </p:grpSpPr>
        <p:pic>
          <p:nvPicPr>
            <p:cNvPr id="8" name="Рисунок 7">
              <a:extLst>
                <a:ext uri="{FF2B5EF4-FFF2-40B4-BE49-F238E27FC236}">
                  <a16:creationId xmlns:a16="http://schemas.microsoft.com/office/drawing/2014/main" id="{6217496B-1A88-4D18-A320-AF14AE7E42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0" name="Рисунок 9">
              <a:extLst>
                <a:ext uri="{FF2B5EF4-FFF2-40B4-BE49-F238E27FC236}">
                  <a16:creationId xmlns:a16="http://schemas.microsoft.com/office/drawing/2014/main" id="{D9D2BDEF-0AAC-4479-9A2E-3EDDB9CD89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1" name="Рисунок 10">
            <a:extLst>
              <a:ext uri="{FF2B5EF4-FFF2-40B4-BE49-F238E27FC236}">
                <a16:creationId xmlns:a16="http://schemas.microsoft.com/office/drawing/2014/main" id="{87E01136-6B20-4F01-9AF5-4E9D5C07B27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12" name="Рисунок 11">
            <a:extLst>
              <a:ext uri="{FF2B5EF4-FFF2-40B4-BE49-F238E27FC236}">
                <a16:creationId xmlns:a16="http://schemas.microsoft.com/office/drawing/2014/main" id="{FB773093-1100-475C-A3FB-3E8145E41B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13" name="Рисунок 12">
            <a:extLst>
              <a:ext uri="{FF2B5EF4-FFF2-40B4-BE49-F238E27FC236}">
                <a16:creationId xmlns:a16="http://schemas.microsoft.com/office/drawing/2014/main" id="{3A39F2A2-102A-4C08-A0F7-564684EEE0A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856076967"/>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5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3-1">
    <p:spTree>
      <p:nvGrpSpPr>
        <p:cNvPr id="1" name=""/>
        <p:cNvGrpSpPr/>
        <p:nvPr/>
      </p:nvGrpSpPr>
      <p:grpSpPr>
        <a:xfrm>
          <a:off x="0" y="0"/>
          <a:ext cx="0" cy="0"/>
          <a:chOff x="0" y="0"/>
          <a:chExt cx="0" cy="0"/>
        </a:xfrm>
      </p:grpSpPr>
      <p:sp>
        <p:nvSpPr>
          <p:cNvPr id="9" name="Заголовок 17">
            <a:extLst>
              <a:ext uri="{FF2B5EF4-FFF2-40B4-BE49-F238E27FC236}">
                <a16:creationId xmlns:a16="http://schemas.microsoft.com/office/drawing/2014/main" id="{4D92EA3A-AE39-4D4D-B069-0A43DE46DC39}"/>
              </a:ext>
            </a:extLst>
          </p:cNvPr>
          <p:cNvSpPr>
            <a:spLocks noGrp="1"/>
          </p:cNvSpPr>
          <p:nvPr>
            <p:ph type="title" hasCustomPrompt="1"/>
          </p:nvPr>
        </p:nvSpPr>
        <p:spPr>
          <a:xfrm>
            <a:off x="616002" y="361831"/>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7" name="TextBox 6"/>
          <p:cNvSpPr txBox="1"/>
          <p:nvPr userDrawn="1"/>
        </p:nvSpPr>
        <p:spPr>
          <a:xfrm>
            <a:off x="11193395" y="6100098"/>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6" name="Группа 5">
            <a:extLst>
              <a:ext uri="{FF2B5EF4-FFF2-40B4-BE49-F238E27FC236}">
                <a16:creationId xmlns:a16="http://schemas.microsoft.com/office/drawing/2014/main" id="{38EB43B3-A0E6-4269-AC52-98F5487F2646}"/>
              </a:ext>
            </a:extLst>
          </p:cNvPr>
          <p:cNvGrpSpPr/>
          <p:nvPr userDrawn="1"/>
        </p:nvGrpSpPr>
        <p:grpSpPr>
          <a:xfrm>
            <a:off x="576263" y="6128701"/>
            <a:ext cx="2590975" cy="394584"/>
            <a:chOff x="548879" y="6104894"/>
            <a:chExt cx="2590975" cy="394584"/>
          </a:xfrm>
          <a:solidFill>
            <a:schemeClr val="tx1"/>
          </a:solidFill>
        </p:grpSpPr>
        <p:pic>
          <p:nvPicPr>
            <p:cNvPr id="8" name="Рисунок 7">
              <a:extLst>
                <a:ext uri="{FF2B5EF4-FFF2-40B4-BE49-F238E27FC236}">
                  <a16:creationId xmlns:a16="http://schemas.microsoft.com/office/drawing/2014/main" id="{6217496B-1A88-4D18-A320-AF14AE7E42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0" name="Рисунок 9">
              <a:extLst>
                <a:ext uri="{FF2B5EF4-FFF2-40B4-BE49-F238E27FC236}">
                  <a16:creationId xmlns:a16="http://schemas.microsoft.com/office/drawing/2014/main" id="{D9D2BDEF-0AAC-4479-9A2E-3EDDB9CD89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1" name="Рисунок 10">
            <a:extLst>
              <a:ext uri="{FF2B5EF4-FFF2-40B4-BE49-F238E27FC236}">
                <a16:creationId xmlns:a16="http://schemas.microsoft.com/office/drawing/2014/main" id="{87E01136-6B20-4F01-9AF5-4E9D5C07B27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6086860"/>
            <a:ext cx="606983" cy="426586"/>
          </a:xfrm>
          <a:prstGeom prst="rect">
            <a:avLst/>
          </a:prstGeom>
        </p:spPr>
      </p:pic>
      <p:pic>
        <p:nvPicPr>
          <p:cNvPr id="12" name="Рисунок 11">
            <a:extLst>
              <a:ext uri="{FF2B5EF4-FFF2-40B4-BE49-F238E27FC236}">
                <a16:creationId xmlns:a16="http://schemas.microsoft.com/office/drawing/2014/main" id="{FB773093-1100-475C-A3FB-3E8145E41B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6109608"/>
            <a:ext cx="394404" cy="381091"/>
          </a:xfrm>
          <a:prstGeom prst="rect">
            <a:avLst/>
          </a:prstGeom>
        </p:spPr>
      </p:pic>
      <p:pic>
        <p:nvPicPr>
          <p:cNvPr id="13" name="Рисунок 12">
            <a:extLst>
              <a:ext uri="{FF2B5EF4-FFF2-40B4-BE49-F238E27FC236}">
                <a16:creationId xmlns:a16="http://schemas.microsoft.com/office/drawing/2014/main" id="{3A39F2A2-102A-4C08-A0F7-564684EEE0A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6135384"/>
            <a:ext cx="772465" cy="329538"/>
          </a:xfrm>
          <a:prstGeom prst="rect">
            <a:avLst/>
          </a:prstGeom>
        </p:spPr>
      </p:pic>
    </p:spTree>
    <p:extLst>
      <p:ext uri="{BB962C8B-B14F-4D97-AF65-F5344CB8AC3E}">
        <p14:creationId xmlns:p14="http://schemas.microsoft.com/office/powerpoint/2010/main" val="1487899256"/>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5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3-1">
    <p:spTree>
      <p:nvGrpSpPr>
        <p:cNvPr id="1" name=""/>
        <p:cNvGrpSpPr/>
        <p:nvPr/>
      </p:nvGrpSpPr>
      <p:grpSpPr>
        <a:xfrm>
          <a:off x="0" y="0"/>
          <a:ext cx="0" cy="0"/>
          <a:chOff x="0" y="0"/>
          <a:chExt cx="0" cy="0"/>
        </a:xfrm>
      </p:grpSpPr>
      <p:sp>
        <p:nvSpPr>
          <p:cNvPr id="9" name="Заголовок 17">
            <a:extLst>
              <a:ext uri="{FF2B5EF4-FFF2-40B4-BE49-F238E27FC236}">
                <a16:creationId xmlns:a16="http://schemas.microsoft.com/office/drawing/2014/main" id="{4D92EA3A-AE39-4D4D-B069-0A43DE46DC39}"/>
              </a:ext>
            </a:extLst>
          </p:cNvPr>
          <p:cNvSpPr>
            <a:spLocks noGrp="1"/>
          </p:cNvSpPr>
          <p:nvPr>
            <p:ph type="title" hasCustomPrompt="1"/>
          </p:nvPr>
        </p:nvSpPr>
        <p:spPr>
          <a:xfrm>
            <a:off x="616002" y="361831"/>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7" name="TextBox 6"/>
          <p:cNvSpPr txBox="1"/>
          <p:nvPr userDrawn="1"/>
        </p:nvSpPr>
        <p:spPr>
          <a:xfrm>
            <a:off x="11193395" y="6100098"/>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pic>
        <p:nvPicPr>
          <p:cNvPr id="10" name="Рисунок 9">
            <a:extLst>
              <a:ext uri="{FF2B5EF4-FFF2-40B4-BE49-F238E27FC236}">
                <a16:creationId xmlns:a16="http://schemas.microsoft.com/office/drawing/2014/main" id="{D9D2BDEF-0AAC-4479-9A2E-3EDDB9CD89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1318" y="6100098"/>
            <a:ext cx="327421" cy="394584"/>
          </a:xfrm>
          <a:prstGeom prst="rect">
            <a:avLst/>
          </a:prstGeom>
        </p:spPr>
      </p:pic>
      <p:pic>
        <p:nvPicPr>
          <p:cNvPr id="11" name="Рисунок 10">
            <a:extLst>
              <a:ext uri="{FF2B5EF4-FFF2-40B4-BE49-F238E27FC236}">
                <a16:creationId xmlns:a16="http://schemas.microsoft.com/office/drawing/2014/main" id="{87E01136-6B20-4F01-9AF5-4E9D5C07B2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323251" y="6086860"/>
            <a:ext cx="606983" cy="426586"/>
          </a:xfrm>
          <a:prstGeom prst="rect">
            <a:avLst/>
          </a:prstGeom>
        </p:spPr>
      </p:pic>
      <p:pic>
        <p:nvPicPr>
          <p:cNvPr id="12" name="Рисунок 11">
            <a:extLst>
              <a:ext uri="{FF2B5EF4-FFF2-40B4-BE49-F238E27FC236}">
                <a16:creationId xmlns:a16="http://schemas.microsoft.com/office/drawing/2014/main" id="{FB773093-1100-475C-A3FB-3E8145E41BD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68488" y="6109608"/>
            <a:ext cx="394404" cy="381091"/>
          </a:xfrm>
          <a:prstGeom prst="rect">
            <a:avLst/>
          </a:prstGeom>
        </p:spPr>
      </p:pic>
      <p:pic>
        <p:nvPicPr>
          <p:cNvPr id="13" name="Рисунок 12">
            <a:extLst>
              <a:ext uri="{FF2B5EF4-FFF2-40B4-BE49-F238E27FC236}">
                <a16:creationId xmlns:a16="http://schemas.microsoft.com/office/drawing/2014/main" id="{3A39F2A2-102A-4C08-A0F7-564684EEE0A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231314" y="6135384"/>
            <a:ext cx="772465" cy="329538"/>
          </a:xfrm>
          <a:prstGeom prst="rect">
            <a:avLst/>
          </a:prstGeom>
        </p:spPr>
      </p:pic>
    </p:spTree>
    <p:extLst>
      <p:ext uri="{BB962C8B-B14F-4D97-AF65-F5344CB8AC3E}">
        <p14:creationId xmlns:p14="http://schemas.microsoft.com/office/powerpoint/2010/main" val="4276210535"/>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5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Основные задачи">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025016-DCDD-00AF-1E4D-5A60D62F7F30}"/>
              </a:ext>
            </a:extLst>
          </p:cNvPr>
          <p:cNvSpPr txBox="1"/>
          <p:nvPr userDrawn="1"/>
        </p:nvSpPr>
        <p:spPr>
          <a:xfrm>
            <a:off x="7299508" y="4823247"/>
            <a:ext cx="4223627" cy="738664"/>
          </a:xfrm>
          <a:prstGeom prst="rect">
            <a:avLst/>
          </a:prstGeom>
          <a:noFill/>
        </p:spPr>
        <p:txBody>
          <a:bodyPr wrap="square" lIns="0" tIns="0" rIns="0" bIns="0" rtlCol="0">
            <a:spAutoFit/>
          </a:bodyPr>
          <a:lstStyle/>
          <a:p>
            <a:pPr algn="l"/>
            <a:r>
              <a:rPr lang="ru-RU" sz="1600" b="0" i="0" dirty="0">
                <a:effectLst/>
                <a:latin typeface="Futura PT Book" panose="020B0502020204020303" pitchFamily="34" charset="0"/>
              </a:rPr>
              <a:t>Осуществление взаимодействия с ведущими ассоциациями работодателей, а также отраслевыми союзами</a:t>
            </a:r>
            <a:endParaRPr lang="ru-RU" sz="1600" b="0" i="0" dirty="0">
              <a:latin typeface="Futura PT Book" panose="020B0502020204020303" pitchFamily="34" charset="0"/>
            </a:endParaRPr>
          </a:p>
        </p:txBody>
      </p:sp>
      <p:sp>
        <p:nvSpPr>
          <p:cNvPr id="25" name="Заголовок 17">
            <a:extLst>
              <a:ext uri="{FF2B5EF4-FFF2-40B4-BE49-F238E27FC236}">
                <a16:creationId xmlns:a16="http://schemas.microsoft.com/office/drawing/2014/main" id="{89853725-F6A7-053E-4454-B9FA608F37B5}"/>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Основные задачи</a:t>
            </a:r>
          </a:p>
        </p:txBody>
      </p:sp>
      <p:pic>
        <p:nvPicPr>
          <p:cNvPr id="29" name="Рисунок 28">
            <a:extLst>
              <a:ext uri="{FF2B5EF4-FFF2-40B4-BE49-F238E27FC236}">
                <a16:creationId xmlns:a16="http://schemas.microsoft.com/office/drawing/2014/main" id="{14F63D1C-6FEC-00DD-1A33-AB690A1F47BD}"/>
              </a:ext>
            </a:extLst>
          </p:cNvPr>
          <p:cNvPicPr>
            <a:picLocks noChangeAspect="1"/>
          </p:cNvPicPr>
          <p:nvPr userDrawn="1"/>
        </p:nvPicPr>
        <p:blipFill>
          <a:blip r:embed="rId2"/>
          <a:stretch>
            <a:fillRect/>
          </a:stretch>
        </p:blipFill>
        <p:spPr>
          <a:xfrm>
            <a:off x="616001" y="1404169"/>
            <a:ext cx="719906" cy="718594"/>
          </a:xfrm>
          <a:prstGeom prst="rect">
            <a:avLst/>
          </a:prstGeom>
        </p:spPr>
      </p:pic>
      <p:pic>
        <p:nvPicPr>
          <p:cNvPr id="30" name="Рисунок 29">
            <a:extLst>
              <a:ext uri="{FF2B5EF4-FFF2-40B4-BE49-F238E27FC236}">
                <a16:creationId xmlns:a16="http://schemas.microsoft.com/office/drawing/2014/main" id="{E5976720-04E9-EA6B-5ADC-61E63756817B}"/>
              </a:ext>
            </a:extLst>
          </p:cNvPr>
          <p:cNvPicPr>
            <a:picLocks noChangeAspect="1"/>
          </p:cNvPicPr>
          <p:nvPr userDrawn="1"/>
        </p:nvPicPr>
        <p:blipFill>
          <a:blip r:embed="rId3"/>
          <a:stretch>
            <a:fillRect/>
          </a:stretch>
        </p:blipFill>
        <p:spPr>
          <a:xfrm>
            <a:off x="6327294" y="1391951"/>
            <a:ext cx="783601" cy="738686"/>
          </a:xfrm>
          <a:prstGeom prst="rect">
            <a:avLst/>
          </a:prstGeom>
        </p:spPr>
      </p:pic>
      <p:pic>
        <p:nvPicPr>
          <p:cNvPr id="32" name="Рисунок 31">
            <a:extLst>
              <a:ext uri="{FF2B5EF4-FFF2-40B4-BE49-F238E27FC236}">
                <a16:creationId xmlns:a16="http://schemas.microsoft.com/office/drawing/2014/main" id="{478C76DC-CB94-D112-B1B3-3548DDCCFF14}"/>
              </a:ext>
            </a:extLst>
          </p:cNvPr>
          <p:cNvPicPr>
            <a:picLocks noChangeAspect="1"/>
          </p:cNvPicPr>
          <p:nvPr userDrawn="1"/>
        </p:nvPicPr>
        <p:blipFill>
          <a:blip r:embed="rId4"/>
          <a:stretch>
            <a:fillRect/>
          </a:stretch>
        </p:blipFill>
        <p:spPr>
          <a:xfrm>
            <a:off x="750045" y="3898983"/>
            <a:ext cx="455941" cy="720000"/>
          </a:xfrm>
          <a:prstGeom prst="rect">
            <a:avLst/>
          </a:prstGeom>
        </p:spPr>
      </p:pic>
      <p:pic>
        <p:nvPicPr>
          <p:cNvPr id="34" name="Рисунок 33">
            <a:extLst>
              <a:ext uri="{FF2B5EF4-FFF2-40B4-BE49-F238E27FC236}">
                <a16:creationId xmlns:a16="http://schemas.microsoft.com/office/drawing/2014/main" id="{0B64A045-4173-F26E-12F1-2868A25BED99}"/>
              </a:ext>
            </a:extLst>
          </p:cNvPr>
          <p:cNvPicPr>
            <a:picLocks noChangeAspect="1"/>
          </p:cNvPicPr>
          <p:nvPr userDrawn="1"/>
        </p:nvPicPr>
        <p:blipFill>
          <a:blip r:embed="rId5"/>
          <a:stretch>
            <a:fillRect/>
          </a:stretch>
        </p:blipFill>
        <p:spPr>
          <a:xfrm>
            <a:off x="6324068" y="3896655"/>
            <a:ext cx="790051" cy="720000"/>
          </a:xfrm>
          <a:prstGeom prst="rect">
            <a:avLst/>
          </a:prstGeom>
        </p:spPr>
      </p:pic>
      <p:sp>
        <p:nvSpPr>
          <p:cNvPr id="39" name="TextBox 38">
            <a:extLst>
              <a:ext uri="{FF2B5EF4-FFF2-40B4-BE49-F238E27FC236}">
                <a16:creationId xmlns:a16="http://schemas.microsoft.com/office/drawing/2014/main" id="{C6D79F08-0EC4-FBD9-AEE9-A559BBFB917C}"/>
              </a:ext>
            </a:extLst>
          </p:cNvPr>
          <p:cNvSpPr txBox="1"/>
          <p:nvPr userDrawn="1"/>
        </p:nvSpPr>
        <p:spPr>
          <a:xfrm>
            <a:off x="1524615" y="4823246"/>
            <a:ext cx="4223627" cy="738664"/>
          </a:xfrm>
          <a:prstGeom prst="rect">
            <a:avLst/>
          </a:prstGeom>
          <a:noFill/>
        </p:spPr>
        <p:txBody>
          <a:bodyPr wrap="square" lIns="0" tIns="0" rIns="0" bIns="0" rtlCol="0">
            <a:spAutoFit/>
          </a:bodyPr>
          <a:lstStyle/>
          <a:p>
            <a:pPr lvl="0" algn="l"/>
            <a:r>
              <a:rPr kumimoji="0" lang="ru-RU" sz="1600" b="0" i="0" u="none" strike="noStrike" cap="none" spc="0" normalizeH="0" baseline="0" dirty="0">
                <a:ln>
                  <a:noFill/>
                </a:ln>
                <a:solidFill>
                  <a:srgbClr val="000000"/>
                </a:solidFill>
                <a:effectLst/>
                <a:uFillTx/>
                <a:latin typeface="Futura PT Book" panose="020B0502020204020303" pitchFamily="34" charset="0"/>
                <a:ea typeface="Helvetica Neue"/>
                <a:cs typeface="Helvetica Neue"/>
                <a:sym typeface="Helvetica Neue"/>
              </a:rPr>
              <a:t>Координация проведения региональных отборочных этапов и развития движения «</a:t>
            </a:r>
            <a:r>
              <a:rPr kumimoji="0" lang="ru-RU" sz="1600" b="0" i="0" u="none" strike="noStrike" cap="none" spc="0" normalizeH="0" baseline="0" dirty="0" err="1">
                <a:ln>
                  <a:noFill/>
                </a:ln>
                <a:solidFill>
                  <a:srgbClr val="000000"/>
                </a:solidFill>
                <a:effectLst/>
                <a:uFillTx/>
                <a:latin typeface="Futura PT Book" panose="020B0502020204020303" pitchFamily="34" charset="0"/>
                <a:ea typeface="Helvetica Neue"/>
                <a:cs typeface="Helvetica Neue"/>
                <a:sym typeface="Helvetica Neue"/>
              </a:rPr>
              <a:t>Абилимпикс</a:t>
            </a:r>
            <a:r>
              <a:rPr kumimoji="0" lang="ru-RU" sz="1600" b="0" i="0" u="none" strike="noStrike" cap="none" spc="0" normalizeH="0" baseline="0" dirty="0">
                <a:ln>
                  <a:noFill/>
                </a:ln>
                <a:solidFill>
                  <a:srgbClr val="000000"/>
                </a:solidFill>
                <a:effectLst/>
                <a:uFillTx/>
                <a:latin typeface="Futura PT Book" panose="020B0502020204020303" pitchFamily="34" charset="0"/>
                <a:ea typeface="Helvetica Neue"/>
                <a:cs typeface="Helvetica Neue"/>
                <a:sym typeface="Helvetica Neue"/>
              </a:rPr>
              <a:t>» в субъектах Российской Федерации</a:t>
            </a:r>
          </a:p>
        </p:txBody>
      </p:sp>
      <p:sp>
        <p:nvSpPr>
          <p:cNvPr id="40" name="TextBox 39">
            <a:extLst>
              <a:ext uri="{FF2B5EF4-FFF2-40B4-BE49-F238E27FC236}">
                <a16:creationId xmlns:a16="http://schemas.microsoft.com/office/drawing/2014/main" id="{30644D50-FA52-896E-AB46-E95560F17174}"/>
              </a:ext>
            </a:extLst>
          </p:cNvPr>
          <p:cNvSpPr txBox="1"/>
          <p:nvPr userDrawn="1"/>
        </p:nvSpPr>
        <p:spPr>
          <a:xfrm>
            <a:off x="1524615" y="2322529"/>
            <a:ext cx="4223627" cy="1231106"/>
          </a:xfrm>
          <a:prstGeom prst="rect">
            <a:avLst/>
          </a:prstGeom>
          <a:noFill/>
        </p:spPr>
        <p:txBody>
          <a:bodyPr wrap="square" lIns="0" tIns="0" rIns="0" bIns="0" rtlCol="0">
            <a:spAutoFit/>
          </a:bodyPr>
          <a:lstStyle/>
          <a:p>
            <a:pPr lvl="0" algn="l"/>
            <a:r>
              <a:rPr lang="ru-RU" sz="1600" b="0" i="0" kern="1200" dirty="0">
                <a:solidFill>
                  <a:schemeClr val="tx1"/>
                </a:solidFill>
                <a:latin typeface="Futura PT Book" panose="020B0502020204020303" pitchFamily="34" charset="0"/>
                <a:ea typeface="+mn-ea"/>
                <a:cs typeface="+mn-cs"/>
              </a:rPr>
              <a:t>Ведение мониторинга данных по трудоустройству и организации стажировок участников чемпионатов профессионального мастерства среди людей с инвалидностью и ОВЗ «</a:t>
            </a:r>
            <a:r>
              <a:rPr kumimoji="0" lang="ru-RU" sz="1600" b="0" i="0" u="none" strike="noStrike" kern="1200" cap="none" spc="0" normalizeH="0" baseline="0" dirty="0" err="1">
                <a:ln>
                  <a:noFill/>
                </a:ln>
                <a:solidFill>
                  <a:schemeClr val="tx1"/>
                </a:solidFill>
                <a:effectLst/>
                <a:uFillTx/>
                <a:latin typeface="Futura PT Book" panose="020B0502020204020303" pitchFamily="34" charset="0"/>
                <a:ea typeface="+mn-ea"/>
                <a:cs typeface="+mn-cs"/>
                <a:sym typeface="Helvetica Neue"/>
              </a:rPr>
              <a:t>Абилимпикс</a:t>
            </a:r>
            <a:r>
              <a:rPr kumimoji="0" lang="ru-RU" sz="1600" b="0" i="0" u="none" strike="noStrike" kern="1200" cap="none" spc="0" normalizeH="0" baseline="0" dirty="0">
                <a:ln>
                  <a:noFill/>
                </a:ln>
                <a:solidFill>
                  <a:schemeClr val="tx1"/>
                </a:solidFill>
                <a:effectLst/>
                <a:uFillTx/>
                <a:latin typeface="Futura PT Book" panose="020B0502020204020303" pitchFamily="34" charset="0"/>
                <a:ea typeface="+mn-ea"/>
                <a:cs typeface="+mn-cs"/>
                <a:sym typeface="Helvetica Neue"/>
              </a:rPr>
              <a:t>»</a:t>
            </a:r>
            <a:endParaRPr kumimoji="0" lang="en-US" sz="1600" b="0" i="0" u="none" strike="noStrike" kern="1200" cap="none" spc="0" normalizeH="0" baseline="0" dirty="0">
              <a:ln>
                <a:noFill/>
              </a:ln>
              <a:solidFill>
                <a:schemeClr val="tx1"/>
              </a:solidFill>
              <a:effectLst/>
              <a:uFillTx/>
              <a:latin typeface="Futura PT Book" panose="020B0502020204020303" pitchFamily="34" charset="0"/>
              <a:ea typeface="+mn-ea"/>
              <a:cs typeface="+mn-cs"/>
              <a:sym typeface="Helvetica Neue"/>
            </a:endParaRPr>
          </a:p>
        </p:txBody>
      </p:sp>
      <p:sp>
        <p:nvSpPr>
          <p:cNvPr id="41" name="TextBox 40">
            <a:extLst>
              <a:ext uri="{FF2B5EF4-FFF2-40B4-BE49-F238E27FC236}">
                <a16:creationId xmlns:a16="http://schemas.microsoft.com/office/drawing/2014/main" id="{7A8BDF72-08C8-ECEE-7576-E22BC162E9E4}"/>
              </a:ext>
            </a:extLst>
          </p:cNvPr>
          <p:cNvSpPr txBox="1"/>
          <p:nvPr userDrawn="1"/>
        </p:nvSpPr>
        <p:spPr>
          <a:xfrm>
            <a:off x="7299510" y="2322527"/>
            <a:ext cx="4223627" cy="1231106"/>
          </a:xfrm>
          <a:prstGeom prst="rect">
            <a:avLst/>
          </a:prstGeom>
          <a:noFill/>
        </p:spPr>
        <p:txBody>
          <a:bodyPr wrap="square" lIns="0" tIns="0" rIns="0" bIns="0" rtlCol="0">
            <a:spAutoFit/>
          </a:bodyPr>
          <a:lstStyle/>
          <a:p>
            <a:pPr lvl="0" algn="l"/>
            <a:r>
              <a:rPr lang="ru-RU" sz="1600" b="0" i="0" kern="1200" dirty="0">
                <a:solidFill>
                  <a:schemeClr val="tx1"/>
                </a:solidFill>
                <a:latin typeface="Futura PT Book" panose="020B0502020204020303" pitchFamily="34" charset="0"/>
                <a:ea typeface="+mn-ea"/>
                <a:cs typeface="+mn-cs"/>
              </a:rPr>
              <a:t>Поддержка и развитие волонтёрского движения «</a:t>
            </a:r>
            <a:r>
              <a:rPr lang="ru-RU" sz="1600" b="0" i="0" kern="1200" dirty="0" err="1">
                <a:solidFill>
                  <a:schemeClr val="tx1"/>
                </a:solidFill>
                <a:latin typeface="Futura PT Book" panose="020B0502020204020303" pitchFamily="34" charset="0"/>
                <a:ea typeface="+mn-ea"/>
                <a:cs typeface="+mn-cs"/>
              </a:rPr>
              <a:t>Абилимпикс</a:t>
            </a:r>
            <a:r>
              <a:rPr lang="ru-RU" sz="1600" b="0" i="0" kern="1200" dirty="0">
                <a:solidFill>
                  <a:schemeClr val="tx1"/>
                </a:solidFill>
                <a:latin typeface="Futura PT Book" panose="020B0502020204020303" pitchFamily="34" charset="0"/>
                <a:ea typeface="+mn-ea"/>
                <a:cs typeface="+mn-cs"/>
              </a:rPr>
              <a:t>», а также формирование сети волонтёрских центров в субъектах Российской Федерации для помощи людям с инвалидностью и ОВЗ</a:t>
            </a:r>
            <a:endParaRPr lang="en-US" sz="1600" b="0" i="0" kern="1200" dirty="0">
              <a:solidFill>
                <a:schemeClr val="tx1"/>
              </a:solidFill>
              <a:latin typeface="Futura PT Book" panose="020B0502020204020303" pitchFamily="34" charset="0"/>
              <a:ea typeface="+mn-ea"/>
              <a:cs typeface="+mn-cs"/>
            </a:endParaRPr>
          </a:p>
        </p:txBody>
      </p:sp>
      <p:sp>
        <p:nvSpPr>
          <p:cNvPr id="42" name="TextBox 41">
            <a:extLst>
              <a:ext uri="{FF2B5EF4-FFF2-40B4-BE49-F238E27FC236}">
                <a16:creationId xmlns:a16="http://schemas.microsoft.com/office/drawing/2014/main" id="{72255CB9-1A3C-FFFE-9A59-A634C525161B}"/>
              </a:ext>
            </a:extLst>
          </p:cNvPr>
          <p:cNvSpPr txBox="1"/>
          <p:nvPr userDrawn="1"/>
        </p:nvSpPr>
        <p:spPr>
          <a:xfrm>
            <a:off x="7299507" y="3904887"/>
            <a:ext cx="3506993" cy="738664"/>
          </a:xfrm>
          <a:prstGeom prst="rect">
            <a:avLst/>
          </a:prstGeom>
          <a:noFill/>
        </p:spPr>
        <p:txBody>
          <a:bodyPr wrap="square" lIns="0" tIns="0" rIns="0" bIns="0" rtlCol="0">
            <a:spAutoFit/>
          </a:bodyPr>
          <a:lstStyle/>
          <a:p>
            <a:pPr lvl="0" algn="l"/>
            <a:r>
              <a:rPr lang="ru-RU" sz="2400" b="0" i="0" kern="1200" dirty="0">
                <a:solidFill>
                  <a:schemeClr val="tx1"/>
                </a:solidFill>
                <a:latin typeface="Futura PT Medium" panose="020B0502020204020303" pitchFamily="34" charset="0"/>
                <a:ea typeface="+mn-ea"/>
                <a:cs typeface="+mn-cs"/>
              </a:rPr>
              <a:t>Взаимодействие с</a:t>
            </a:r>
            <a:r>
              <a:rPr lang="en-US" sz="2400" b="0" i="0" kern="1200" dirty="0">
                <a:solidFill>
                  <a:schemeClr val="tx1"/>
                </a:solidFill>
                <a:latin typeface="Futura PT Medium" panose="020B0502020204020303" pitchFamily="34" charset="0"/>
                <a:ea typeface="+mn-ea"/>
                <a:cs typeface="+mn-cs"/>
              </a:rPr>
              <a:t> </a:t>
            </a:r>
            <a:r>
              <a:rPr lang="ru-RU" sz="2400" b="0" i="0" kern="1200" dirty="0">
                <a:solidFill>
                  <a:schemeClr val="tx1"/>
                </a:solidFill>
                <a:latin typeface="Futura PT Medium" panose="020B0502020204020303" pitchFamily="34" charset="0"/>
                <a:ea typeface="+mn-ea"/>
                <a:cs typeface="+mn-cs"/>
              </a:rPr>
              <a:t>ассоциациями</a:t>
            </a:r>
            <a:endParaRPr lang="en-US" sz="2400" b="0" i="0" kern="1200" dirty="0">
              <a:solidFill>
                <a:schemeClr val="tx1"/>
              </a:solidFill>
              <a:latin typeface="Futura PT Medium" panose="020B0502020204020303" pitchFamily="34" charset="0"/>
              <a:ea typeface="+mn-ea"/>
              <a:cs typeface="+mn-cs"/>
            </a:endParaRPr>
          </a:p>
        </p:txBody>
      </p:sp>
      <p:sp>
        <p:nvSpPr>
          <p:cNvPr id="43" name="TextBox 42">
            <a:extLst>
              <a:ext uri="{FF2B5EF4-FFF2-40B4-BE49-F238E27FC236}">
                <a16:creationId xmlns:a16="http://schemas.microsoft.com/office/drawing/2014/main" id="{C486F891-FE2E-10DD-AC20-692B28ECC55C}"/>
              </a:ext>
            </a:extLst>
          </p:cNvPr>
          <p:cNvSpPr txBox="1"/>
          <p:nvPr userDrawn="1"/>
        </p:nvSpPr>
        <p:spPr>
          <a:xfrm>
            <a:off x="7299509" y="1404169"/>
            <a:ext cx="2682969" cy="738664"/>
          </a:xfrm>
          <a:prstGeom prst="rect">
            <a:avLst/>
          </a:prstGeom>
          <a:noFill/>
        </p:spPr>
        <p:txBody>
          <a:bodyPr wrap="square" lIns="0" tIns="0" rIns="0" bIns="0" rtlCol="0">
            <a:spAutoFit/>
          </a:bodyPr>
          <a:lstStyle/>
          <a:p>
            <a:pPr lvl="0" algn="l"/>
            <a:r>
              <a:rPr lang="ru-RU" sz="2400" b="0" i="0" kern="1200" dirty="0">
                <a:solidFill>
                  <a:schemeClr val="tx1"/>
                </a:solidFill>
                <a:latin typeface="Futura PT Medium" panose="020B0502020204020303" pitchFamily="34" charset="0"/>
                <a:ea typeface="+mn-ea"/>
                <a:cs typeface="+mn-cs"/>
              </a:rPr>
              <a:t>Развитие волонтерства</a:t>
            </a:r>
            <a:endParaRPr lang="en-US" sz="2400" b="0" i="0" kern="1200" dirty="0">
              <a:solidFill>
                <a:schemeClr val="tx1"/>
              </a:solidFill>
              <a:latin typeface="Futura PT Medium" panose="020B0502020204020303" pitchFamily="34" charset="0"/>
              <a:ea typeface="+mn-ea"/>
              <a:cs typeface="+mn-cs"/>
            </a:endParaRPr>
          </a:p>
        </p:txBody>
      </p:sp>
      <p:sp>
        <p:nvSpPr>
          <p:cNvPr id="44" name="TextBox 43">
            <a:extLst>
              <a:ext uri="{FF2B5EF4-FFF2-40B4-BE49-F238E27FC236}">
                <a16:creationId xmlns:a16="http://schemas.microsoft.com/office/drawing/2014/main" id="{5D187F01-8A19-327D-6883-F1EE9C775170}"/>
              </a:ext>
            </a:extLst>
          </p:cNvPr>
          <p:cNvSpPr txBox="1"/>
          <p:nvPr userDrawn="1"/>
        </p:nvSpPr>
        <p:spPr>
          <a:xfrm>
            <a:off x="1524615" y="1384133"/>
            <a:ext cx="1963205" cy="758700"/>
          </a:xfrm>
          <a:prstGeom prst="rect">
            <a:avLst/>
          </a:prstGeom>
          <a:noFill/>
        </p:spPr>
        <p:txBody>
          <a:bodyPr wrap="square" lIns="0" tIns="0" rIns="0" bIns="0" rtlCol="0">
            <a:spAutoFit/>
          </a:bodyPr>
          <a:lstStyle/>
          <a:p>
            <a:pPr lvl="0" algn="l"/>
            <a:r>
              <a:rPr lang="ru-RU" sz="2400" b="0" i="0" kern="1200" dirty="0">
                <a:solidFill>
                  <a:schemeClr val="tx1"/>
                </a:solidFill>
                <a:latin typeface="Futura PT Medium" panose="020B0502020204020303" pitchFamily="34" charset="0"/>
                <a:ea typeface="+mn-ea"/>
                <a:cs typeface="+mn-cs"/>
              </a:rPr>
              <a:t>Мониторинг данных</a:t>
            </a:r>
            <a:endParaRPr lang="en-US" sz="2400" b="0" i="0" kern="1200" dirty="0">
              <a:solidFill>
                <a:schemeClr val="tx1"/>
              </a:solidFill>
              <a:latin typeface="Futura PT Medium" panose="020B0502020204020303" pitchFamily="34" charset="0"/>
              <a:ea typeface="+mn-ea"/>
              <a:cs typeface="+mn-cs"/>
            </a:endParaRPr>
          </a:p>
        </p:txBody>
      </p:sp>
      <p:sp>
        <p:nvSpPr>
          <p:cNvPr id="45" name="TextBox 44">
            <a:extLst>
              <a:ext uri="{FF2B5EF4-FFF2-40B4-BE49-F238E27FC236}">
                <a16:creationId xmlns:a16="http://schemas.microsoft.com/office/drawing/2014/main" id="{91C87D7F-78A6-CC51-0459-F8AC63B5F10B}"/>
              </a:ext>
            </a:extLst>
          </p:cNvPr>
          <p:cNvSpPr txBox="1"/>
          <p:nvPr userDrawn="1"/>
        </p:nvSpPr>
        <p:spPr>
          <a:xfrm>
            <a:off x="1524615" y="3904887"/>
            <a:ext cx="1963205" cy="738664"/>
          </a:xfrm>
          <a:prstGeom prst="rect">
            <a:avLst/>
          </a:prstGeom>
          <a:noFill/>
        </p:spPr>
        <p:txBody>
          <a:bodyPr wrap="square" lIns="0" tIns="0" rIns="0" bIns="0" rtlCol="0">
            <a:spAutoFit/>
          </a:bodyPr>
          <a:lstStyle/>
          <a:p>
            <a:pPr lvl="0" algn="l"/>
            <a:r>
              <a:rPr kumimoji="0" lang="ru-RU" sz="2400" b="0" i="0" u="none" strike="noStrike" kern="1200" cap="none" spc="0" normalizeH="0" baseline="0" dirty="0">
                <a:ln>
                  <a:noFill/>
                </a:ln>
                <a:solidFill>
                  <a:schemeClr val="tx1"/>
                </a:solidFill>
                <a:effectLst/>
                <a:uFillTx/>
                <a:latin typeface="Futura PT Medium" panose="020B0502020204020303" pitchFamily="34" charset="0"/>
                <a:ea typeface="+mn-ea"/>
                <a:cs typeface="+mn-cs"/>
                <a:sym typeface="Helvetica Neue"/>
              </a:rPr>
              <a:t>Проведение этапов</a:t>
            </a:r>
            <a:endParaRPr kumimoji="0" lang="en-US" sz="2400" b="0" i="0" u="none" strike="noStrike" kern="1200" cap="none" spc="0" normalizeH="0" baseline="0" dirty="0">
              <a:ln>
                <a:noFill/>
              </a:ln>
              <a:solidFill>
                <a:schemeClr val="tx1"/>
              </a:solidFill>
              <a:effectLst/>
              <a:uFillTx/>
              <a:latin typeface="Futura PT Medium" panose="020B0502020204020303" pitchFamily="34" charset="0"/>
              <a:ea typeface="+mn-ea"/>
              <a:cs typeface="+mn-cs"/>
              <a:sym typeface="Helvetica Neue"/>
            </a:endParaRPr>
          </a:p>
        </p:txBody>
      </p:sp>
      <p:sp>
        <p:nvSpPr>
          <p:cNvPr id="27" name="TextBox 26">
            <a:extLst>
              <a:ext uri="{FF2B5EF4-FFF2-40B4-BE49-F238E27FC236}">
                <a16:creationId xmlns:a16="http://schemas.microsoft.com/office/drawing/2014/main" id="{81F0F52D-BD35-46F2-8F90-D8A6DD95970A}"/>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28" name="Группа 27">
            <a:extLst>
              <a:ext uri="{FF2B5EF4-FFF2-40B4-BE49-F238E27FC236}">
                <a16:creationId xmlns:a16="http://schemas.microsoft.com/office/drawing/2014/main" id="{9424EB1E-D141-4DF2-9414-323D3CC84A0E}"/>
              </a:ext>
            </a:extLst>
          </p:cNvPr>
          <p:cNvGrpSpPr/>
          <p:nvPr userDrawn="1"/>
        </p:nvGrpSpPr>
        <p:grpSpPr>
          <a:xfrm>
            <a:off x="576263" y="5927015"/>
            <a:ext cx="2590975" cy="394584"/>
            <a:chOff x="548879" y="6104894"/>
            <a:chExt cx="2590975" cy="394584"/>
          </a:xfrm>
          <a:solidFill>
            <a:schemeClr val="tx1"/>
          </a:solidFill>
        </p:grpSpPr>
        <p:pic>
          <p:nvPicPr>
            <p:cNvPr id="31" name="Рисунок 30">
              <a:extLst>
                <a:ext uri="{FF2B5EF4-FFF2-40B4-BE49-F238E27FC236}">
                  <a16:creationId xmlns:a16="http://schemas.microsoft.com/office/drawing/2014/main" id="{96B9E1BD-4201-47D8-825D-14942C4897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0249" y="6212241"/>
              <a:ext cx="1899605" cy="174276"/>
            </a:xfrm>
            <a:prstGeom prst="rect">
              <a:avLst/>
            </a:prstGeom>
          </p:spPr>
        </p:pic>
        <p:pic>
          <p:nvPicPr>
            <p:cNvPr id="33" name="Рисунок 32">
              <a:extLst>
                <a:ext uri="{FF2B5EF4-FFF2-40B4-BE49-F238E27FC236}">
                  <a16:creationId xmlns:a16="http://schemas.microsoft.com/office/drawing/2014/main" id="{003A45E7-CA6B-4019-B441-4CC3D8E027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8879" y="6104894"/>
              <a:ext cx="327421" cy="394584"/>
            </a:xfrm>
            <a:prstGeom prst="rect">
              <a:avLst/>
            </a:prstGeom>
          </p:spPr>
        </p:pic>
      </p:grpSp>
      <p:pic>
        <p:nvPicPr>
          <p:cNvPr id="35" name="Рисунок 34">
            <a:extLst>
              <a:ext uri="{FF2B5EF4-FFF2-40B4-BE49-F238E27FC236}">
                <a16:creationId xmlns:a16="http://schemas.microsoft.com/office/drawing/2014/main" id="{ED7D3DA0-1224-4A3B-AC51-EF42D12F70D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148638" y="5885174"/>
            <a:ext cx="606983" cy="426586"/>
          </a:xfrm>
          <a:prstGeom prst="rect">
            <a:avLst/>
          </a:prstGeom>
        </p:spPr>
      </p:pic>
      <p:pic>
        <p:nvPicPr>
          <p:cNvPr id="36" name="Рисунок 35">
            <a:extLst>
              <a:ext uri="{FF2B5EF4-FFF2-40B4-BE49-F238E27FC236}">
                <a16:creationId xmlns:a16="http://schemas.microsoft.com/office/drawing/2014/main" id="{576787EF-D2C8-43E6-8F0A-E5DF41D2E3E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193875" y="5907922"/>
            <a:ext cx="394404" cy="381091"/>
          </a:xfrm>
          <a:prstGeom prst="rect">
            <a:avLst/>
          </a:prstGeom>
        </p:spPr>
      </p:pic>
      <p:pic>
        <p:nvPicPr>
          <p:cNvPr id="37" name="Рисунок 36">
            <a:extLst>
              <a:ext uri="{FF2B5EF4-FFF2-40B4-BE49-F238E27FC236}">
                <a16:creationId xmlns:a16="http://schemas.microsoft.com/office/drawing/2014/main" id="{2D280DA6-139D-466D-B89E-A3B3998CDA8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737191148"/>
      </p:ext>
    </p:extLst>
  </p:cSld>
  <p:clrMapOvr>
    <a:masterClrMapping/>
  </p:clrMapOvr>
  <p:extLst>
    <p:ext uri="{DCECCB84-F9BA-43D5-87BE-67443E8EF086}">
      <p15:sldGuideLst xmlns:p15="http://schemas.microsoft.com/office/powerpoint/2012/main">
        <p15:guide id="1" orient="horz" pos="3732">
          <p15:clr>
            <a:srgbClr val="FBAE40"/>
          </p15:clr>
        </p15:guide>
        <p15:guide id="2" pos="370" userDrawn="1">
          <p15:clr>
            <a:srgbClr val="FBAE40"/>
          </p15:clr>
        </p15:guide>
        <p15:guide id="3" orient="horz" pos="4004">
          <p15:clr>
            <a:srgbClr val="FBAE40"/>
          </p15:clr>
        </p15:guide>
        <p15:guide id="4" pos="7258">
          <p15:clr>
            <a:srgbClr val="FBAE40"/>
          </p15:clr>
        </p15:guide>
        <p15:guide id="5" orient="horz" pos="845" userDrawn="1">
          <p15:clr>
            <a:srgbClr val="FBAE40"/>
          </p15:clr>
        </p15:guide>
        <p15:guide id="6" orient="horz" pos="349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о движении">
    <p:spTree>
      <p:nvGrpSpPr>
        <p:cNvPr id="1" name=""/>
        <p:cNvGrpSpPr/>
        <p:nvPr/>
      </p:nvGrpSpPr>
      <p:grpSpPr>
        <a:xfrm>
          <a:off x="0" y="0"/>
          <a:ext cx="0" cy="0"/>
          <a:chOff x="0" y="0"/>
          <a:chExt cx="0" cy="0"/>
        </a:xfrm>
      </p:grpSpPr>
      <p:sp>
        <p:nvSpPr>
          <p:cNvPr id="9" name="Заголовок 17">
            <a:extLst>
              <a:ext uri="{FF2B5EF4-FFF2-40B4-BE49-F238E27FC236}">
                <a16:creationId xmlns:a16="http://schemas.microsoft.com/office/drawing/2014/main" id="{4D92EA3A-AE39-4D4D-B069-0A43DE46DC39}"/>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О движении</a:t>
            </a:r>
          </a:p>
        </p:txBody>
      </p:sp>
      <p:sp>
        <p:nvSpPr>
          <p:cNvPr id="27" name="TextBox 26">
            <a:extLst>
              <a:ext uri="{FF2B5EF4-FFF2-40B4-BE49-F238E27FC236}">
                <a16:creationId xmlns:a16="http://schemas.microsoft.com/office/drawing/2014/main" id="{870EAEBB-5B44-DD05-372F-025C1B624D97}"/>
              </a:ext>
            </a:extLst>
          </p:cNvPr>
          <p:cNvSpPr txBox="1"/>
          <p:nvPr userDrawn="1"/>
        </p:nvSpPr>
        <p:spPr>
          <a:xfrm>
            <a:off x="616979" y="1397734"/>
            <a:ext cx="5466875" cy="738664"/>
          </a:xfrm>
          <a:prstGeom prst="rect">
            <a:avLst/>
          </a:prstGeom>
          <a:noFill/>
        </p:spPr>
        <p:txBody>
          <a:bodyPr wrap="square" lIns="0" tIns="0" rIns="0" bIns="0" rtlCol="0">
            <a:spAutoFit/>
          </a:bodyPr>
          <a:lstStyle/>
          <a:p>
            <a:pPr algn="l"/>
            <a:r>
              <a:rPr lang="ru-RU" sz="2400" b="0" i="0" dirty="0">
                <a:solidFill>
                  <a:srgbClr val="0540F2"/>
                </a:solidFill>
                <a:effectLst/>
                <a:latin typeface="Futura PT Medium" panose="020B0502020204020303" pitchFamily="34" charset="0"/>
              </a:rPr>
              <a:t>ЦЕЛЬ ДЕЯТЕЛЬНОСТИ НАЦИОНАЛЬНОГО ЦЕНТРА </a:t>
            </a:r>
            <a:endParaRPr lang="en-US" sz="2400" b="0" i="0" dirty="0">
              <a:solidFill>
                <a:srgbClr val="0540F2"/>
              </a:solidFill>
              <a:effectLst/>
              <a:latin typeface="Futura PT Medium" panose="020B0502020204020303" pitchFamily="34" charset="0"/>
            </a:endParaRPr>
          </a:p>
        </p:txBody>
      </p:sp>
      <p:sp>
        <p:nvSpPr>
          <p:cNvPr id="30" name="TextBox 29">
            <a:extLst>
              <a:ext uri="{FF2B5EF4-FFF2-40B4-BE49-F238E27FC236}">
                <a16:creationId xmlns:a16="http://schemas.microsoft.com/office/drawing/2014/main" id="{9ED13826-8C51-E48E-49C7-BA9933CB2556}"/>
              </a:ext>
            </a:extLst>
          </p:cNvPr>
          <p:cNvSpPr txBox="1"/>
          <p:nvPr userDrawn="1"/>
        </p:nvSpPr>
        <p:spPr>
          <a:xfrm>
            <a:off x="6496849" y="2145937"/>
            <a:ext cx="2394196" cy="492443"/>
          </a:xfrm>
          <a:prstGeom prst="rect">
            <a:avLst/>
          </a:prstGeom>
          <a:noFill/>
        </p:spPr>
        <p:txBody>
          <a:bodyPr wrap="square" lIns="0" tIns="0" rIns="0" bIns="0" rtlCol="0">
            <a:spAutoFit/>
          </a:bodyPr>
          <a:lstStyle/>
          <a:p>
            <a:pPr algn="l"/>
            <a:r>
              <a:rPr lang="ru-RU" sz="1600" b="0" i="0" dirty="0">
                <a:latin typeface="Futura PT Book" panose="020B0502020204020303" pitchFamily="34" charset="0"/>
                <a:ea typeface="Lato Light" panose="020F0502020204030203" pitchFamily="34" charset="0"/>
                <a:cs typeface="Lato Light" panose="020F0502020204030203" pitchFamily="34" charset="0"/>
              </a:rPr>
              <a:t>Национальных</a:t>
            </a:r>
          </a:p>
          <a:p>
            <a:pPr algn="l"/>
            <a:r>
              <a:rPr lang="ru-RU" sz="1600" b="0" i="0" dirty="0">
                <a:latin typeface="Futura PT Book" panose="020B0502020204020303" pitchFamily="34" charset="0"/>
                <a:ea typeface="Lato Light" panose="020F0502020204030203" pitchFamily="34" charset="0"/>
                <a:cs typeface="Lato Light" panose="020F0502020204030203" pitchFamily="34" charset="0"/>
              </a:rPr>
              <a:t>чемпионатов</a:t>
            </a:r>
            <a:endParaRPr lang="en-US" sz="1600" b="0" i="0" dirty="0">
              <a:latin typeface="Futura PT Book" panose="020B0502020204020303" pitchFamily="34" charset="0"/>
              <a:ea typeface="Lato Light" panose="020F0502020204030203" pitchFamily="34" charset="0"/>
              <a:cs typeface="Lato Light" panose="020F0502020204030203" pitchFamily="34" charset="0"/>
            </a:endParaRPr>
          </a:p>
        </p:txBody>
      </p:sp>
      <p:sp>
        <p:nvSpPr>
          <p:cNvPr id="36" name="TextBox 35">
            <a:extLst>
              <a:ext uri="{FF2B5EF4-FFF2-40B4-BE49-F238E27FC236}">
                <a16:creationId xmlns:a16="http://schemas.microsoft.com/office/drawing/2014/main" id="{CFF17DB3-BD8E-1AA0-0FC2-B38A538EE917}"/>
              </a:ext>
            </a:extLst>
          </p:cNvPr>
          <p:cNvSpPr txBox="1"/>
          <p:nvPr userDrawn="1"/>
        </p:nvSpPr>
        <p:spPr>
          <a:xfrm>
            <a:off x="8950325" y="2145937"/>
            <a:ext cx="239419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Региональных</a:t>
            </a: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чемпионатов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38" name="TextBox 37">
            <a:extLst>
              <a:ext uri="{FF2B5EF4-FFF2-40B4-BE49-F238E27FC236}">
                <a16:creationId xmlns:a16="http://schemas.microsoft.com/office/drawing/2014/main" id="{65F29F40-B0BD-382D-2B48-06CF85350ABA}"/>
              </a:ext>
            </a:extLst>
          </p:cNvPr>
          <p:cNvSpPr txBox="1"/>
          <p:nvPr userDrawn="1"/>
        </p:nvSpPr>
        <p:spPr>
          <a:xfrm>
            <a:off x="6496849" y="3616929"/>
            <a:ext cx="2394196" cy="492443"/>
          </a:xfrm>
          <a:prstGeom prst="rect">
            <a:avLst/>
          </a:prstGeom>
          <a:noFill/>
        </p:spPr>
        <p:txBody>
          <a:bodyPr wrap="square" lIns="0" tIns="0" rIns="0" bIns="0" rtlCol="0">
            <a:spAutoFit/>
          </a:bodyPr>
          <a:lstStyle/>
          <a:p>
            <a:pPr algn="l"/>
            <a:r>
              <a:rPr lang="ru-RU" sz="1600" b="0" dirty="0">
                <a:latin typeface="Futura PT Light" panose="020B0402020204020303" pitchFamily="34" charset="0"/>
                <a:ea typeface="Lato Light" panose="020F0502020204030203" pitchFamily="34" charset="0"/>
                <a:cs typeface="Lato Light" panose="020F0502020204030203" pitchFamily="34" charset="0"/>
              </a:rPr>
              <a:t>Региональных</a:t>
            </a:r>
          </a:p>
          <a:p>
            <a:pPr algn="l"/>
            <a:r>
              <a:rPr lang="ru-RU" sz="1600" b="0" dirty="0">
                <a:latin typeface="Futura PT Light" panose="020B0402020204020303" pitchFamily="34" charset="0"/>
                <a:ea typeface="Lato Light" panose="020F0502020204030203" pitchFamily="34" charset="0"/>
                <a:cs typeface="Lato Light" panose="020F0502020204030203" pitchFamily="34" charset="0"/>
              </a:rPr>
              <a:t>центров «</a:t>
            </a:r>
            <a:r>
              <a:rPr lang="ru-RU" sz="1600" b="0" dirty="0" err="1">
                <a:latin typeface="Futura PT Light" panose="020B0402020204020303" pitchFamily="34" charset="0"/>
                <a:ea typeface="Lato Light" panose="020F0502020204030203" pitchFamily="34" charset="0"/>
                <a:cs typeface="Lato Light" panose="020F0502020204030203" pitchFamily="34" charset="0"/>
              </a:rPr>
              <a:t>Абилимпикс</a:t>
            </a:r>
            <a:r>
              <a:rPr lang="ru-RU" sz="1600" b="0" dirty="0">
                <a:latin typeface="Futura PT Light" panose="020B0402020204020303" pitchFamily="34" charset="0"/>
                <a:ea typeface="Lato Light" panose="020F0502020204030203" pitchFamily="34" charset="0"/>
                <a:cs typeface="Lato Light" panose="020F0502020204030203" pitchFamily="34" charset="0"/>
              </a:rPr>
              <a:t>»</a:t>
            </a:r>
            <a:endParaRPr lang="en-US" sz="1600" b="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0" name="TextBox 39">
            <a:extLst>
              <a:ext uri="{FF2B5EF4-FFF2-40B4-BE49-F238E27FC236}">
                <a16:creationId xmlns:a16="http://schemas.microsoft.com/office/drawing/2014/main" id="{2E40250E-2379-EBD1-533D-B53206DF45C0}"/>
              </a:ext>
            </a:extLst>
          </p:cNvPr>
          <p:cNvSpPr txBox="1"/>
          <p:nvPr userDrawn="1"/>
        </p:nvSpPr>
        <p:spPr>
          <a:xfrm>
            <a:off x="8950325" y="3616929"/>
            <a:ext cx="239419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Волонтерских</a:t>
            </a: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центров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2" name="TextBox 41">
            <a:extLst>
              <a:ext uri="{FF2B5EF4-FFF2-40B4-BE49-F238E27FC236}">
                <a16:creationId xmlns:a16="http://schemas.microsoft.com/office/drawing/2014/main" id="{E736B9DA-B349-EA80-08F2-4CDFE3CCC7FF}"/>
              </a:ext>
            </a:extLst>
          </p:cNvPr>
          <p:cNvSpPr txBox="1"/>
          <p:nvPr userDrawn="1"/>
        </p:nvSpPr>
        <p:spPr>
          <a:xfrm>
            <a:off x="6496849" y="5101172"/>
            <a:ext cx="238891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Региональных</a:t>
            </a:r>
            <a:r>
              <a:rPr lang="en-US" sz="1600" dirty="0">
                <a:latin typeface="Futura PT Light" panose="020B0402020204020303" pitchFamily="34" charset="0"/>
                <a:ea typeface="Lato Light" panose="020F0502020204030203" pitchFamily="34" charset="0"/>
                <a:cs typeface="Lato Light" panose="020F0502020204030203" pitchFamily="34" charset="0"/>
              </a:rPr>
              <a:t> </a:t>
            </a:r>
            <a:r>
              <a:rPr lang="ru-RU" sz="1600" dirty="0">
                <a:latin typeface="Futura PT Light" panose="020B0402020204020303" pitchFamily="34" charset="0"/>
                <a:ea typeface="Lato Light" panose="020F0502020204030203" pitchFamily="34" charset="0"/>
                <a:cs typeface="Lato Light" panose="020F0502020204030203" pitchFamily="34" charset="0"/>
              </a:rPr>
              <a:t>центров </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обучения</a:t>
            </a:r>
            <a:r>
              <a:rPr lang="en-US" sz="1600" dirty="0">
                <a:latin typeface="Futura PT Light" panose="020B0402020204020303" pitchFamily="34" charset="0"/>
                <a:ea typeface="Lato Light" panose="020F0502020204030203" pitchFamily="34" charset="0"/>
                <a:cs typeface="Lato Light" panose="020F0502020204030203" pitchFamily="34" charset="0"/>
              </a:rPr>
              <a:t> </a:t>
            </a:r>
            <a:r>
              <a:rPr lang="ru-RU" sz="1600" dirty="0">
                <a:latin typeface="Futura PT Light" panose="020B0402020204020303" pitchFamily="34" charset="0"/>
                <a:ea typeface="Lato Light" panose="020F0502020204030203" pitchFamily="34" charset="0"/>
                <a:cs typeface="Lato Light" panose="020F0502020204030203" pitchFamily="34" charset="0"/>
              </a:rPr>
              <a:t>экспертов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4" name="TextBox 43">
            <a:extLst>
              <a:ext uri="{FF2B5EF4-FFF2-40B4-BE49-F238E27FC236}">
                <a16:creationId xmlns:a16="http://schemas.microsoft.com/office/drawing/2014/main" id="{2596E3D3-3BD6-BC51-3B48-D7EBD6534F8F}"/>
              </a:ext>
            </a:extLst>
          </p:cNvPr>
          <p:cNvSpPr txBox="1"/>
          <p:nvPr userDrawn="1"/>
        </p:nvSpPr>
        <p:spPr>
          <a:xfrm>
            <a:off x="8950325" y="5101172"/>
            <a:ext cx="2394196" cy="492443"/>
          </a:xfrm>
          <a:prstGeom prst="rect">
            <a:avLst/>
          </a:prstGeom>
          <a:noFill/>
        </p:spPr>
        <p:txBody>
          <a:bodyPr wrap="square" lIns="0" tIns="0" rIns="0" bIns="0" rtlCol="0">
            <a:spAutoFit/>
          </a:bodyPr>
          <a:lstStyle/>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Подготовленных</a:t>
            </a:r>
          </a:p>
          <a:p>
            <a:pPr algn="l"/>
            <a:r>
              <a:rPr lang="ru-RU" sz="1600" dirty="0">
                <a:latin typeface="Futura PT Light" panose="020B0402020204020303" pitchFamily="34" charset="0"/>
                <a:ea typeface="Lato Light" panose="020F0502020204030203" pitchFamily="34" charset="0"/>
                <a:cs typeface="Lato Light" panose="020F0502020204030203" pitchFamily="34" charset="0"/>
              </a:rPr>
              <a:t>экспертов</a:t>
            </a:r>
            <a:endParaRPr lang="en-US" sz="1600" dirty="0">
              <a:latin typeface="Futura PT Light" panose="020B0402020204020303" pitchFamily="34" charset="0"/>
              <a:ea typeface="Lato Light" panose="020F0502020204030203" pitchFamily="34" charset="0"/>
              <a:cs typeface="Lato Light" panose="020F0502020204030203" pitchFamily="34" charset="0"/>
            </a:endParaRPr>
          </a:p>
        </p:txBody>
      </p:sp>
      <p:sp>
        <p:nvSpPr>
          <p:cNvPr id="47" name="TextBox 46">
            <a:extLst>
              <a:ext uri="{FF2B5EF4-FFF2-40B4-BE49-F238E27FC236}">
                <a16:creationId xmlns:a16="http://schemas.microsoft.com/office/drawing/2014/main" id="{BC3BD98F-CC5F-4552-A4AE-39A024C33D7F}"/>
              </a:ext>
            </a:extLst>
          </p:cNvPr>
          <p:cNvSpPr txBox="1"/>
          <p:nvPr userDrawn="1"/>
        </p:nvSpPr>
        <p:spPr>
          <a:xfrm>
            <a:off x="616979" y="2300404"/>
            <a:ext cx="5092460" cy="3046988"/>
          </a:xfrm>
          <a:prstGeom prst="rect">
            <a:avLst/>
          </a:prstGeom>
          <a:noFill/>
        </p:spPr>
        <p:txBody>
          <a:bodyPr wrap="square" lIns="0" tIns="0" rIns="0" bIns="0" rtlCol="0">
            <a:spAutoFit/>
          </a:bodyPr>
          <a:lstStyle/>
          <a:p>
            <a:pPr algn="l"/>
            <a:r>
              <a:rPr lang="ru-RU" sz="1800" b="0" i="0" dirty="0">
                <a:solidFill>
                  <a:srgbClr val="000000"/>
                </a:solidFill>
                <a:effectLst/>
                <a:latin typeface="Futura PT Book" panose="020B0502020204020303" pitchFamily="34" charset="0"/>
              </a:rPr>
              <a:t>— научно-методическое и организационное сопровождение чемпионатов профессионального мастерства среди людей с инвалидностью и ограниченными возможностями здоровья «</a:t>
            </a:r>
            <a:r>
              <a:rPr lang="ru-RU" sz="1800" b="0" i="0" dirty="0" err="1">
                <a:solidFill>
                  <a:srgbClr val="000000"/>
                </a:solidFill>
                <a:effectLst/>
                <a:latin typeface="Futura PT Book" panose="020B0502020204020303" pitchFamily="34" charset="0"/>
              </a:rPr>
              <a:t>Абилимпикс</a:t>
            </a:r>
            <a:r>
              <a:rPr lang="ru-RU" sz="1800" b="0" i="0" dirty="0">
                <a:solidFill>
                  <a:srgbClr val="000000"/>
                </a:solidFill>
                <a:effectLst/>
                <a:latin typeface="Futura PT Book" panose="020B0502020204020303" pitchFamily="34" charset="0"/>
              </a:rPr>
              <a:t>», организация повышения квалификации экспертов, организаторов, педагогов и волонтёров для проведения чемпионатов профессионального мастерства «</a:t>
            </a:r>
            <a:r>
              <a:rPr lang="ru-RU" sz="1800" b="0" i="0" dirty="0" err="1">
                <a:solidFill>
                  <a:srgbClr val="000000"/>
                </a:solidFill>
                <a:effectLst/>
                <a:latin typeface="Futura PT Book" panose="020B0502020204020303" pitchFamily="34" charset="0"/>
              </a:rPr>
              <a:t>Абилимпикс</a:t>
            </a:r>
            <a:r>
              <a:rPr lang="ru-RU" sz="1800" b="0" i="0" dirty="0">
                <a:solidFill>
                  <a:srgbClr val="000000"/>
                </a:solidFill>
                <a:effectLst/>
                <a:latin typeface="Futura PT Book" panose="020B0502020204020303" pitchFamily="34" charset="0"/>
              </a:rPr>
              <a:t>», а также организация содействия трудоустройству людей с инвалидностью через их участие в конкурсах профессионального мастерства.</a:t>
            </a:r>
            <a:endParaRPr lang="ru-RU" sz="1800" b="0" i="0" dirty="0">
              <a:latin typeface="Futura PT Book" panose="020B0502020204020303" pitchFamily="34" charset="0"/>
            </a:endParaRPr>
          </a:p>
        </p:txBody>
      </p:sp>
      <p:sp>
        <p:nvSpPr>
          <p:cNvPr id="5" name="TextBox 4">
            <a:extLst>
              <a:ext uri="{FF2B5EF4-FFF2-40B4-BE49-F238E27FC236}">
                <a16:creationId xmlns:a16="http://schemas.microsoft.com/office/drawing/2014/main" id="{860A1BE9-5235-115A-542F-B9D8C7726546}"/>
              </a:ext>
            </a:extLst>
          </p:cNvPr>
          <p:cNvSpPr txBox="1"/>
          <p:nvPr userDrawn="1"/>
        </p:nvSpPr>
        <p:spPr>
          <a:xfrm>
            <a:off x="6496849" y="1397734"/>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6</a:t>
            </a:r>
            <a:endParaRPr lang="x-none" sz="4800" b="1" i="0" kern="1200" dirty="0">
              <a:solidFill>
                <a:srgbClr val="0540F2"/>
              </a:solidFill>
              <a:latin typeface="Futura PT Demi" panose="020B0502020204020303" pitchFamily="34" charset="0"/>
              <a:ea typeface="+mn-ea"/>
              <a:cs typeface="+mn-cs"/>
            </a:endParaRPr>
          </a:p>
        </p:txBody>
      </p:sp>
      <p:sp>
        <p:nvSpPr>
          <p:cNvPr id="10" name="TextBox 9">
            <a:extLst>
              <a:ext uri="{FF2B5EF4-FFF2-40B4-BE49-F238E27FC236}">
                <a16:creationId xmlns:a16="http://schemas.microsoft.com/office/drawing/2014/main" id="{19A997D3-D1CC-1D1D-EFA0-BF7BF6BD360B}"/>
              </a:ext>
            </a:extLst>
          </p:cNvPr>
          <p:cNvSpPr txBox="1"/>
          <p:nvPr userDrawn="1"/>
        </p:nvSpPr>
        <p:spPr>
          <a:xfrm>
            <a:off x="6496849" y="2874159"/>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85</a:t>
            </a:r>
            <a:endParaRPr lang="x-none" sz="4800" b="1" i="0" kern="1200" dirty="0">
              <a:solidFill>
                <a:srgbClr val="0540F2"/>
              </a:solidFill>
              <a:latin typeface="Futura PT Demi" panose="020B0502020204020303" pitchFamily="34" charset="0"/>
              <a:ea typeface="+mn-ea"/>
              <a:cs typeface="+mn-cs"/>
            </a:endParaRPr>
          </a:p>
        </p:txBody>
      </p:sp>
      <p:sp>
        <p:nvSpPr>
          <p:cNvPr id="11" name="TextBox 10">
            <a:extLst>
              <a:ext uri="{FF2B5EF4-FFF2-40B4-BE49-F238E27FC236}">
                <a16:creationId xmlns:a16="http://schemas.microsoft.com/office/drawing/2014/main" id="{9DEA9F07-4504-C10A-4F54-1B7D8D1C68CC}"/>
              </a:ext>
            </a:extLst>
          </p:cNvPr>
          <p:cNvSpPr txBox="1"/>
          <p:nvPr userDrawn="1"/>
        </p:nvSpPr>
        <p:spPr>
          <a:xfrm>
            <a:off x="8950325" y="2874159"/>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85</a:t>
            </a:r>
            <a:endParaRPr lang="x-none" sz="4800" b="1" i="0" kern="1200" dirty="0">
              <a:solidFill>
                <a:srgbClr val="0540F2"/>
              </a:solidFill>
              <a:latin typeface="Futura PT Demi" panose="020B0502020204020303" pitchFamily="34" charset="0"/>
              <a:ea typeface="+mn-ea"/>
              <a:cs typeface="+mn-cs"/>
            </a:endParaRPr>
          </a:p>
        </p:txBody>
      </p:sp>
      <p:sp>
        <p:nvSpPr>
          <p:cNvPr id="12" name="TextBox 11">
            <a:extLst>
              <a:ext uri="{FF2B5EF4-FFF2-40B4-BE49-F238E27FC236}">
                <a16:creationId xmlns:a16="http://schemas.microsoft.com/office/drawing/2014/main" id="{5405F9C9-93B3-1A75-2959-CB3C9C481199}"/>
              </a:ext>
            </a:extLst>
          </p:cNvPr>
          <p:cNvSpPr txBox="1"/>
          <p:nvPr userDrawn="1"/>
        </p:nvSpPr>
        <p:spPr>
          <a:xfrm>
            <a:off x="8950325" y="1397734"/>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573</a:t>
            </a:r>
            <a:endParaRPr lang="x-none" sz="4800" b="1" i="0" kern="1200" dirty="0">
              <a:solidFill>
                <a:srgbClr val="0540F2"/>
              </a:solidFill>
              <a:latin typeface="Futura PT Demi" panose="020B0502020204020303" pitchFamily="34" charset="0"/>
              <a:ea typeface="+mn-ea"/>
              <a:cs typeface="+mn-cs"/>
            </a:endParaRPr>
          </a:p>
        </p:txBody>
      </p:sp>
      <p:sp>
        <p:nvSpPr>
          <p:cNvPr id="13" name="TextBox 12">
            <a:extLst>
              <a:ext uri="{FF2B5EF4-FFF2-40B4-BE49-F238E27FC236}">
                <a16:creationId xmlns:a16="http://schemas.microsoft.com/office/drawing/2014/main" id="{8B9C99C8-C837-B102-C894-4F31D430CA68}"/>
              </a:ext>
            </a:extLst>
          </p:cNvPr>
          <p:cNvSpPr txBox="1"/>
          <p:nvPr userDrawn="1"/>
        </p:nvSpPr>
        <p:spPr>
          <a:xfrm>
            <a:off x="6496849" y="4353633"/>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83</a:t>
            </a:r>
            <a:endParaRPr lang="x-none" sz="4800" b="1" i="0" kern="1200" dirty="0">
              <a:solidFill>
                <a:srgbClr val="0540F2"/>
              </a:solidFill>
              <a:latin typeface="Futura PT Demi" panose="020B0502020204020303" pitchFamily="34" charset="0"/>
              <a:ea typeface="+mn-ea"/>
              <a:cs typeface="+mn-cs"/>
            </a:endParaRPr>
          </a:p>
        </p:txBody>
      </p:sp>
      <p:sp>
        <p:nvSpPr>
          <p:cNvPr id="15" name="TextBox 14">
            <a:extLst>
              <a:ext uri="{FF2B5EF4-FFF2-40B4-BE49-F238E27FC236}">
                <a16:creationId xmlns:a16="http://schemas.microsoft.com/office/drawing/2014/main" id="{A8208750-F5D0-314A-D025-3DDAB5CCF95B}"/>
              </a:ext>
            </a:extLst>
          </p:cNvPr>
          <p:cNvSpPr txBox="1"/>
          <p:nvPr userDrawn="1"/>
        </p:nvSpPr>
        <p:spPr>
          <a:xfrm>
            <a:off x="8950325" y="4353633"/>
            <a:ext cx="2388916" cy="738000"/>
          </a:xfrm>
          <a:prstGeom prst="rect">
            <a:avLst/>
          </a:prstGeom>
          <a:noFill/>
        </p:spPr>
        <p:txBody>
          <a:bodyPr wrap="square" lIns="0" tIns="0" rIns="0" bIns="0" rtlCol="0">
            <a:spAutoFit/>
          </a:bodyPr>
          <a:lstStyle/>
          <a:p>
            <a:pPr lvl="0"/>
            <a:r>
              <a:rPr lang="en-US" sz="4800" b="1" i="0" kern="1200" dirty="0">
                <a:solidFill>
                  <a:srgbClr val="0540F2"/>
                </a:solidFill>
                <a:latin typeface="Futura PT Demi" panose="020B0502020204020303" pitchFamily="34" charset="0"/>
                <a:ea typeface="+mn-ea"/>
                <a:cs typeface="+mn-cs"/>
              </a:rPr>
              <a:t>&gt; 14 000</a:t>
            </a:r>
            <a:endParaRPr lang="x-none" sz="4800" b="1" i="0" kern="1200" dirty="0">
              <a:solidFill>
                <a:srgbClr val="0540F2"/>
              </a:solidFill>
              <a:latin typeface="Futura PT Demi" panose="020B0502020204020303" pitchFamily="34" charset="0"/>
              <a:ea typeface="+mn-ea"/>
              <a:cs typeface="+mn-cs"/>
            </a:endParaRPr>
          </a:p>
        </p:txBody>
      </p:sp>
      <p:sp>
        <p:nvSpPr>
          <p:cNvPr id="20" name="TextBox 19">
            <a:extLst>
              <a:ext uri="{FF2B5EF4-FFF2-40B4-BE49-F238E27FC236}">
                <a16:creationId xmlns:a16="http://schemas.microsoft.com/office/drawing/2014/main" id="{C634C348-4D79-4E55-9FE8-B1C23414C3CC}"/>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21" name="Группа 20">
            <a:extLst>
              <a:ext uri="{FF2B5EF4-FFF2-40B4-BE49-F238E27FC236}">
                <a16:creationId xmlns:a16="http://schemas.microsoft.com/office/drawing/2014/main" id="{8C15279A-467C-4E6B-9EA1-95893E69A0BD}"/>
              </a:ext>
            </a:extLst>
          </p:cNvPr>
          <p:cNvGrpSpPr/>
          <p:nvPr userDrawn="1"/>
        </p:nvGrpSpPr>
        <p:grpSpPr>
          <a:xfrm>
            <a:off x="576263" y="5927015"/>
            <a:ext cx="2590975" cy="394584"/>
            <a:chOff x="548879" y="6104894"/>
            <a:chExt cx="2590975" cy="394584"/>
          </a:xfrm>
          <a:solidFill>
            <a:schemeClr val="tx1"/>
          </a:solidFill>
        </p:grpSpPr>
        <p:pic>
          <p:nvPicPr>
            <p:cNvPr id="22" name="Рисунок 21">
              <a:extLst>
                <a:ext uri="{FF2B5EF4-FFF2-40B4-BE49-F238E27FC236}">
                  <a16:creationId xmlns:a16="http://schemas.microsoft.com/office/drawing/2014/main" id="{4DFCA516-BA20-419E-A8A2-B57965C183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23" name="Рисунок 22">
              <a:extLst>
                <a:ext uri="{FF2B5EF4-FFF2-40B4-BE49-F238E27FC236}">
                  <a16:creationId xmlns:a16="http://schemas.microsoft.com/office/drawing/2014/main" id="{36EC71E4-FB36-4D32-BAA9-E331F9A45A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24" name="Рисунок 23">
            <a:extLst>
              <a:ext uri="{FF2B5EF4-FFF2-40B4-BE49-F238E27FC236}">
                <a16:creationId xmlns:a16="http://schemas.microsoft.com/office/drawing/2014/main" id="{38C4A6C7-4389-4D1C-81ED-5AEDF00A37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25" name="Рисунок 24">
            <a:extLst>
              <a:ext uri="{FF2B5EF4-FFF2-40B4-BE49-F238E27FC236}">
                <a16:creationId xmlns:a16="http://schemas.microsoft.com/office/drawing/2014/main" id="{BD6D767B-8050-4558-90B8-3F89A58CAF9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26" name="Рисунок 25">
            <a:extLst>
              <a:ext uri="{FF2B5EF4-FFF2-40B4-BE49-F238E27FC236}">
                <a16:creationId xmlns:a16="http://schemas.microsoft.com/office/drawing/2014/main" id="{3D236E09-DF2C-44CE-A351-14A295A261A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843626997"/>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pos="5638" userDrawn="1">
          <p15:clr>
            <a:srgbClr val="FBAE40"/>
          </p15:clr>
        </p15:guide>
        <p15:guide id="7" orient="horz" pos="349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3-1">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B6C2EE5-CAF5-3D93-5CDC-537AE231110A}"/>
              </a:ext>
            </a:extLst>
          </p:cNvPr>
          <p:cNvSpPr>
            <a:spLocks noGrp="1"/>
          </p:cNvSpPr>
          <p:nvPr>
            <p:ph type="body" sz="quarter" idx="16" hasCustomPrompt="1"/>
          </p:nvPr>
        </p:nvSpPr>
        <p:spPr>
          <a:xfrm>
            <a:off x="616002" y="1852662"/>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15" name="Text Placeholder 7">
            <a:extLst>
              <a:ext uri="{FF2B5EF4-FFF2-40B4-BE49-F238E27FC236}">
                <a16:creationId xmlns:a16="http://schemas.microsoft.com/office/drawing/2014/main" id="{CEEFF605-342E-FEDA-BA86-39AADDFE2770}"/>
              </a:ext>
            </a:extLst>
          </p:cNvPr>
          <p:cNvSpPr>
            <a:spLocks noGrp="1"/>
          </p:cNvSpPr>
          <p:nvPr>
            <p:ph type="body" sz="quarter" idx="17" hasCustomPrompt="1"/>
          </p:nvPr>
        </p:nvSpPr>
        <p:spPr>
          <a:xfrm>
            <a:off x="616003" y="23116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22" name="Text Placeholder 5">
            <a:extLst>
              <a:ext uri="{FF2B5EF4-FFF2-40B4-BE49-F238E27FC236}">
                <a16:creationId xmlns:a16="http://schemas.microsoft.com/office/drawing/2014/main" id="{5F94A1D4-22C8-47AE-618C-0D909431E2C4}"/>
              </a:ext>
            </a:extLst>
          </p:cNvPr>
          <p:cNvSpPr>
            <a:spLocks noGrp="1"/>
          </p:cNvSpPr>
          <p:nvPr>
            <p:ph type="body" sz="quarter" idx="33" hasCustomPrompt="1"/>
          </p:nvPr>
        </p:nvSpPr>
        <p:spPr>
          <a:xfrm>
            <a:off x="616003" y="13754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01</a:t>
            </a:r>
            <a:endParaRPr lang="x-none" dirty="0"/>
          </a:p>
        </p:txBody>
      </p:sp>
      <p:sp>
        <p:nvSpPr>
          <p:cNvPr id="25" name="Заголовок 17">
            <a:extLst>
              <a:ext uri="{FF2B5EF4-FFF2-40B4-BE49-F238E27FC236}">
                <a16:creationId xmlns:a16="http://schemas.microsoft.com/office/drawing/2014/main" id="{4A630F8B-7EE7-EC58-90B1-6CCE1E9A3247}"/>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26" name="Text Placeholder 4">
            <a:extLst>
              <a:ext uri="{FF2B5EF4-FFF2-40B4-BE49-F238E27FC236}">
                <a16:creationId xmlns:a16="http://schemas.microsoft.com/office/drawing/2014/main" id="{AD734A24-7576-3F31-A390-B7BE4EEA2E13}"/>
              </a:ext>
            </a:extLst>
          </p:cNvPr>
          <p:cNvSpPr>
            <a:spLocks noGrp="1"/>
          </p:cNvSpPr>
          <p:nvPr>
            <p:ph type="body" sz="quarter" idx="37" hasCustomPrompt="1"/>
          </p:nvPr>
        </p:nvSpPr>
        <p:spPr>
          <a:xfrm>
            <a:off x="6379237" y="1852662"/>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27" name="Text Placeholder 7">
            <a:extLst>
              <a:ext uri="{FF2B5EF4-FFF2-40B4-BE49-F238E27FC236}">
                <a16:creationId xmlns:a16="http://schemas.microsoft.com/office/drawing/2014/main" id="{2ED49E95-0D0E-2015-AC02-4CBE74E26E80}"/>
              </a:ext>
            </a:extLst>
          </p:cNvPr>
          <p:cNvSpPr>
            <a:spLocks noGrp="1"/>
          </p:cNvSpPr>
          <p:nvPr>
            <p:ph type="body" sz="quarter" idx="38" hasCustomPrompt="1"/>
          </p:nvPr>
        </p:nvSpPr>
        <p:spPr>
          <a:xfrm>
            <a:off x="6379239" y="23116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28" name="Text Placeholder 5">
            <a:extLst>
              <a:ext uri="{FF2B5EF4-FFF2-40B4-BE49-F238E27FC236}">
                <a16:creationId xmlns:a16="http://schemas.microsoft.com/office/drawing/2014/main" id="{F9393890-2CDD-3D02-EA66-2F3484C5FA56}"/>
              </a:ext>
            </a:extLst>
          </p:cNvPr>
          <p:cNvSpPr>
            <a:spLocks noGrp="1"/>
          </p:cNvSpPr>
          <p:nvPr>
            <p:ph type="body" sz="quarter" idx="39" hasCustomPrompt="1"/>
          </p:nvPr>
        </p:nvSpPr>
        <p:spPr>
          <a:xfrm>
            <a:off x="6379238" y="13754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02</a:t>
            </a:r>
            <a:endParaRPr lang="x-none" dirty="0"/>
          </a:p>
        </p:txBody>
      </p:sp>
      <p:sp>
        <p:nvSpPr>
          <p:cNvPr id="29" name="Text Placeholder 4">
            <a:extLst>
              <a:ext uri="{FF2B5EF4-FFF2-40B4-BE49-F238E27FC236}">
                <a16:creationId xmlns:a16="http://schemas.microsoft.com/office/drawing/2014/main" id="{CB83AE9E-F3FD-DD2B-FE75-80D24BF6D714}"/>
              </a:ext>
            </a:extLst>
          </p:cNvPr>
          <p:cNvSpPr>
            <a:spLocks noGrp="1"/>
          </p:cNvSpPr>
          <p:nvPr>
            <p:ph type="body" sz="quarter" idx="40" hasCustomPrompt="1"/>
          </p:nvPr>
        </p:nvSpPr>
        <p:spPr>
          <a:xfrm>
            <a:off x="616002" y="3795761"/>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30" name="Text Placeholder 7">
            <a:extLst>
              <a:ext uri="{FF2B5EF4-FFF2-40B4-BE49-F238E27FC236}">
                <a16:creationId xmlns:a16="http://schemas.microsoft.com/office/drawing/2014/main" id="{7FC4A445-E7B4-9561-A888-D3BD39D0B1C4}"/>
              </a:ext>
            </a:extLst>
          </p:cNvPr>
          <p:cNvSpPr>
            <a:spLocks noGrp="1"/>
          </p:cNvSpPr>
          <p:nvPr>
            <p:ph type="body" sz="quarter" idx="41" hasCustomPrompt="1"/>
          </p:nvPr>
        </p:nvSpPr>
        <p:spPr>
          <a:xfrm>
            <a:off x="616003" y="42547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31" name="Text Placeholder 5">
            <a:extLst>
              <a:ext uri="{FF2B5EF4-FFF2-40B4-BE49-F238E27FC236}">
                <a16:creationId xmlns:a16="http://schemas.microsoft.com/office/drawing/2014/main" id="{3ADE7753-8365-9D18-6DBC-29921942566F}"/>
              </a:ext>
            </a:extLst>
          </p:cNvPr>
          <p:cNvSpPr>
            <a:spLocks noGrp="1"/>
          </p:cNvSpPr>
          <p:nvPr>
            <p:ph type="body" sz="quarter" idx="42" hasCustomPrompt="1"/>
          </p:nvPr>
        </p:nvSpPr>
        <p:spPr>
          <a:xfrm>
            <a:off x="616003" y="33185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01</a:t>
            </a:r>
            <a:endParaRPr lang="x-none" dirty="0"/>
          </a:p>
        </p:txBody>
      </p:sp>
      <p:sp>
        <p:nvSpPr>
          <p:cNvPr id="32" name="Text Placeholder 4">
            <a:extLst>
              <a:ext uri="{FF2B5EF4-FFF2-40B4-BE49-F238E27FC236}">
                <a16:creationId xmlns:a16="http://schemas.microsoft.com/office/drawing/2014/main" id="{D6DE210B-D894-095F-8458-9A3CB103596D}"/>
              </a:ext>
            </a:extLst>
          </p:cNvPr>
          <p:cNvSpPr>
            <a:spLocks noGrp="1"/>
          </p:cNvSpPr>
          <p:nvPr>
            <p:ph type="body" sz="quarter" idx="43" hasCustomPrompt="1"/>
          </p:nvPr>
        </p:nvSpPr>
        <p:spPr>
          <a:xfrm>
            <a:off x="6379237" y="3795761"/>
            <a:ext cx="5160978"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33" name="Text Placeholder 7">
            <a:extLst>
              <a:ext uri="{FF2B5EF4-FFF2-40B4-BE49-F238E27FC236}">
                <a16:creationId xmlns:a16="http://schemas.microsoft.com/office/drawing/2014/main" id="{9482D896-43DF-6925-FDB7-E9A0CDB7A437}"/>
              </a:ext>
            </a:extLst>
          </p:cNvPr>
          <p:cNvSpPr>
            <a:spLocks noGrp="1"/>
          </p:cNvSpPr>
          <p:nvPr>
            <p:ph type="body" sz="quarter" idx="44" hasCustomPrompt="1"/>
          </p:nvPr>
        </p:nvSpPr>
        <p:spPr>
          <a:xfrm>
            <a:off x="6379239" y="4254729"/>
            <a:ext cx="5160979" cy="492443"/>
          </a:xfrm>
          <a:prstGeom prst="rect">
            <a:avLst/>
          </a:prstGeom>
        </p:spPr>
        <p:txBody>
          <a:bodyPr vert="horz" wrap="square" lIns="0" tIns="0" rIns="0" bIns="0" rtlCol="0" anchor="t">
            <a:spAutoFit/>
          </a:bodyPr>
          <a:lstStyle>
            <a:lvl1pPr marL="0" indent="0">
              <a:buNone/>
              <a:defRPr lang="en-US" sz="1600" b="0" i="0" dirty="0">
                <a:latin typeface="Futura PT Book" panose="020B0502020204020303" pitchFamily="34" charset="0"/>
              </a:defRPr>
            </a:lvl1pPr>
          </a:lstStyle>
          <a:p>
            <a:pPr lvl="0">
              <a:lnSpc>
                <a:spcPct val="100000"/>
              </a:lnSpc>
            </a:pPr>
            <a:r>
              <a:rPr lang="en-US" dirty="0"/>
              <a:t>1</a:t>
            </a:r>
            <a:r>
              <a:rPr lang="ru-RU" dirty="0"/>
              <a:t>6</a:t>
            </a:r>
            <a:r>
              <a:rPr lang="en-US" dirty="0" err="1"/>
              <a:t>pt</a:t>
            </a:r>
            <a:r>
              <a:rPr lang="en-US" dirty="0"/>
              <a:t> Lorem ipsum dolor sit amet, consectetuer adipiscing elit. Maecenas porttitor congue massa </a:t>
            </a:r>
          </a:p>
        </p:txBody>
      </p:sp>
      <p:sp>
        <p:nvSpPr>
          <p:cNvPr id="34" name="Text Placeholder 5">
            <a:extLst>
              <a:ext uri="{FF2B5EF4-FFF2-40B4-BE49-F238E27FC236}">
                <a16:creationId xmlns:a16="http://schemas.microsoft.com/office/drawing/2014/main" id="{B113053F-8B21-D428-AA8E-E714F18B7386}"/>
              </a:ext>
            </a:extLst>
          </p:cNvPr>
          <p:cNvSpPr>
            <a:spLocks noGrp="1"/>
          </p:cNvSpPr>
          <p:nvPr>
            <p:ph type="body" sz="quarter" idx="45" hasCustomPrompt="1"/>
          </p:nvPr>
        </p:nvSpPr>
        <p:spPr>
          <a:xfrm>
            <a:off x="6379238" y="3318532"/>
            <a:ext cx="1201546" cy="455509"/>
          </a:xfrm>
          <a:prstGeom prst="rect">
            <a:avLst/>
          </a:prstGeom>
          <a:noFill/>
        </p:spPr>
        <p:txBody>
          <a:bodyPr wrap="square" lIns="0" tIns="0" rIns="0" bIns="0" rtlCol="0" anchor="ctr">
            <a:spAutoFit/>
          </a:bodyPr>
          <a:lstStyle>
            <a:lvl1pPr marL="0" indent="0">
              <a:buNone/>
              <a:defRPr lang="x-none" sz="3200" b="0" i="0" dirty="0">
                <a:solidFill>
                  <a:srgbClr val="0540F2"/>
                </a:solidFill>
                <a:latin typeface="Futura PT Book" panose="020B0502020204020303" pitchFamily="34" charset="0"/>
                <a:ea typeface="Roboto" panose="02000000000000000000" pitchFamily="2" charset="0"/>
              </a:defRPr>
            </a:lvl1pPr>
          </a:lstStyle>
          <a:p>
            <a:pPr lvl="0"/>
            <a:r>
              <a:rPr lang="ru-RU" dirty="0"/>
              <a:t>02</a:t>
            </a:r>
            <a:endParaRPr lang="x-none" dirty="0"/>
          </a:p>
        </p:txBody>
      </p:sp>
      <p:sp>
        <p:nvSpPr>
          <p:cNvPr id="36" name="TextBox 35">
            <a:extLst>
              <a:ext uri="{FF2B5EF4-FFF2-40B4-BE49-F238E27FC236}">
                <a16:creationId xmlns:a16="http://schemas.microsoft.com/office/drawing/2014/main" id="{EAC368E9-8C8E-42F9-AE2A-ED38F57D6EC5}"/>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37" name="Группа 36">
            <a:extLst>
              <a:ext uri="{FF2B5EF4-FFF2-40B4-BE49-F238E27FC236}">
                <a16:creationId xmlns:a16="http://schemas.microsoft.com/office/drawing/2014/main" id="{B1171DEE-EAB5-41CB-BB35-48986E48DDBD}"/>
              </a:ext>
            </a:extLst>
          </p:cNvPr>
          <p:cNvGrpSpPr/>
          <p:nvPr userDrawn="1"/>
        </p:nvGrpSpPr>
        <p:grpSpPr>
          <a:xfrm>
            <a:off x="576263" y="5927015"/>
            <a:ext cx="2590975" cy="394584"/>
            <a:chOff x="548879" y="6104894"/>
            <a:chExt cx="2590975" cy="394584"/>
          </a:xfrm>
          <a:solidFill>
            <a:schemeClr val="tx1"/>
          </a:solidFill>
        </p:grpSpPr>
        <p:pic>
          <p:nvPicPr>
            <p:cNvPr id="38" name="Рисунок 37">
              <a:extLst>
                <a:ext uri="{FF2B5EF4-FFF2-40B4-BE49-F238E27FC236}">
                  <a16:creationId xmlns:a16="http://schemas.microsoft.com/office/drawing/2014/main" id="{87D90BFD-4B70-4464-B77F-538D561AA1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39" name="Рисунок 38">
              <a:extLst>
                <a:ext uri="{FF2B5EF4-FFF2-40B4-BE49-F238E27FC236}">
                  <a16:creationId xmlns:a16="http://schemas.microsoft.com/office/drawing/2014/main" id="{33235145-500B-4B6F-AE70-84AAD61ADD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40" name="Рисунок 39">
            <a:extLst>
              <a:ext uri="{FF2B5EF4-FFF2-40B4-BE49-F238E27FC236}">
                <a16:creationId xmlns:a16="http://schemas.microsoft.com/office/drawing/2014/main" id="{D4CB38AA-DE5C-4C1B-8C26-99CFE6CA997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41" name="Рисунок 40">
            <a:extLst>
              <a:ext uri="{FF2B5EF4-FFF2-40B4-BE49-F238E27FC236}">
                <a16:creationId xmlns:a16="http://schemas.microsoft.com/office/drawing/2014/main" id="{122FA5AB-C15E-4B8C-98A6-332DEAC22D7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42" name="Рисунок 41">
            <a:extLst>
              <a:ext uri="{FF2B5EF4-FFF2-40B4-BE49-F238E27FC236}">
                <a16:creationId xmlns:a16="http://schemas.microsoft.com/office/drawing/2014/main" id="{7F59B1D6-98B3-4F83-92AC-B653E008B1F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3116290504"/>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58" userDrawn="1">
          <p15:clr>
            <a:srgbClr val="FBAE40"/>
          </p15:clr>
        </p15:guide>
        <p15:guide id="6" orient="horz" pos="349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3-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249C3F1-A9E8-7A13-7879-FBAE9FC7C806}"/>
              </a:ext>
            </a:extLst>
          </p:cNvPr>
          <p:cNvSpPr>
            <a:spLocks noGrp="1"/>
          </p:cNvSpPr>
          <p:nvPr>
            <p:ph type="pic" sz="quarter" idx="26"/>
          </p:nvPr>
        </p:nvSpPr>
        <p:spPr>
          <a:xfrm>
            <a:off x="616001" y="1369759"/>
            <a:ext cx="720000" cy="720000"/>
          </a:xfrm>
          <a:prstGeom prst="rect">
            <a:avLst/>
          </a:prstGeom>
        </p:spPr>
        <p:txBody>
          <a:bodyPr anchor="ctr">
            <a:normAutofit/>
          </a:bodyPr>
          <a:lstStyle>
            <a:lvl1pPr algn="ctr">
              <a:defRPr sz="1200">
                <a:latin typeface="+mj-lt"/>
              </a:defRPr>
            </a:lvl1pPr>
          </a:lstStyle>
          <a:p>
            <a:endParaRPr lang="x-none" dirty="0"/>
          </a:p>
        </p:txBody>
      </p:sp>
      <p:sp>
        <p:nvSpPr>
          <p:cNvPr id="5" name="Text Placeholder 3">
            <a:extLst>
              <a:ext uri="{FF2B5EF4-FFF2-40B4-BE49-F238E27FC236}">
                <a16:creationId xmlns:a16="http://schemas.microsoft.com/office/drawing/2014/main" id="{6AAACD2D-AD9C-2DB0-B2E4-3CF783DDED13}"/>
              </a:ext>
            </a:extLst>
          </p:cNvPr>
          <p:cNvSpPr>
            <a:spLocks noGrp="1"/>
          </p:cNvSpPr>
          <p:nvPr>
            <p:ph type="body" sz="quarter" idx="13" hasCustomPrompt="1"/>
          </p:nvPr>
        </p:nvSpPr>
        <p:spPr>
          <a:xfrm>
            <a:off x="1524615" y="1369759"/>
            <a:ext cx="425180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10" name="Picture Placeholder 3">
            <a:extLst>
              <a:ext uri="{FF2B5EF4-FFF2-40B4-BE49-F238E27FC236}">
                <a16:creationId xmlns:a16="http://schemas.microsoft.com/office/drawing/2014/main" id="{CD227DA4-93DF-50E5-773D-EF77AD36BC32}"/>
              </a:ext>
            </a:extLst>
          </p:cNvPr>
          <p:cNvSpPr>
            <a:spLocks noGrp="1"/>
          </p:cNvSpPr>
          <p:nvPr>
            <p:ph type="pic" sz="quarter" idx="27"/>
          </p:nvPr>
        </p:nvSpPr>
        <p:spPr>
          <a:xfrm>
            <a:off x="6381015" y="1369759"/>
            <a:ext cx="720000" cy="720000"/>
          </a:xfrm>
          <a:prstGeom prst="rect">
            <a:avLst/>
          </a:prstGeom>
        </p:spPr>
        <p:txBody>
          <a:bodyPr anchor="ctr">
            <a:normAutofit/>
          </a:bodyPr>
          <a:lstStyle>
            <a:lvl1pPr algn="ctr">
              <a:defRPr sz="1200">
                <a:latin typeface="+mj-lt"/>
              </a:defRPr>
            </a:lvl1pPr>
          </a:lstStyle>
          <a:p>
            <a:endParaRPr lang="x-none" dirty="0"/>
          </a:p>
        </p:txBody>
      </p:sp>
      <p:sp>
        <p:nvSpPr>
          <p:cNvPr id="11" name="Text Placeholder 3">
            <a:extLst>
              <a:ext uri="{FF2B5EF4-FFF2-40B4-BE49-F238E27FC236}">
                <a16:creationId xmlns:a16="http://schemas.microsoft.com/office/drawing/2014/main" id="{0CF45F15-DA2B-F8F6-9D82-43FE722F3C2E}"/>
              </a:ext>
            </a:extLst>
          </p:cNvPr>
          <p:cNvSpPr>
            <a:spLocks noGrp="1"/>
          </p:cNvSpPr>
          <p:nvPr>
            <p:ph type="body" sz="quarter" idx="29" hasCustomPrompt="1"/>
          </p:nvPr>
        </p:nvSpPr>
        <p:spPr>
          <a:xfrm>
            <a:off x="7289629" y="1369759"/>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6" name="Picture Placeholder 3">
            <a:extLst>
              <a:ext uri="{FF2B5EF4-FFF2-40B4-BE49-F238E27FC236}">
                <a16:creationId xmlns:a16="http://schemas.microsoft.com/office/drawing/2014/main" id="{7B8A6EAB-A48A-B3CA-A695-8F212D991E50}"/>
              </a:ext>
            </a:extLst>
          </p:cNvPr>
          <p:cNvSpPr>
            <a:spLocks noGrp="1"/>
          </p:cNvSpPr>
          <p:nvPr>
            <p:ph type="pic" sz="quarter" idx="30"/>
          </p:nvPr>
        </p:nvSpPr>
        <p:spPr>
          <a:xfrm>
            <a:off x="616001" y="2891436"/>
            <a:ext cx="720000" cy="720000"/>
          </a:xfrm>
          <a:prstGeom prst="rect">
            <a:avLst/>
          </a:prstGeom>
        </p:spPr>
        <p:txBody>
          <a:bodyPr anchor="ctr">
            <a:normAutofit/>
          </a:bodyPr>
          <a:lstStyle>
            <a:lvl1pPr algn="ctr">
              <a:defRPr sz="1200">
                <a:latin typeface="+mj-lt"/>
              </a:defRPr>
            </a:lvl1pPr>
          </a:lstStyle>
          <a:p>
            <a:endParaRPr lang="x-none" dirty="0"/>
          </a:p>
        </p:txBody>
      </p:sp>
      <p:sp>
        <p:nvSpPr>
          <p:cNvPr id="17" name="Text Placeholder 3">
            <a:extLst>
              <a:ext uri="{FF2B5EF4-FFF2-40B4-BE49-F238E27FC236}">
                <a16:creationId xmlns:a16="http://schemas.microsoft.com/office/drawing/2014/main" id="{4E5E7ACD-DF59-4560-A47A-23C83A8BE343}"/>
              </a:ext>
            </a:extLst>
          </p:cNvPr>
          <p:cNvSpPr>
            <a:spLocks noGrp="1"/>
          </p:cNvSpPr>
          <p:nvPr>
            <p:ph type="body" sz="quarter" idx="32" hasCustomPrompt="1"/>
          </p:nvPr>
        </p:nvSpPr>
        <p:spPr>
          <a:xfrm>
            <a:off x="1524614" y="2891435"/>
            <a:ext cx="423705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4" name="Picture Placeholder 3">
            <a:extLst>
              <a:ext uri="{FF2B5EF4-FFF2-40B4-BE49-F238E27FC236}">
                <a16:creationId xmlns:a16="http://schemas.microsoft.com/office/drawing/2014/main" id="{9057F4FB-9EE4-690F-5182-9D9A8CD42058}"/>
              </a:ext>
            </a:extLst>
          </p:cNvPr>
          <p:cNvSpPr>
            <a:spLocks noGrp="1"/>
          </p:cNvSpPr>
          <p:nvPr>
            <p:ph type="pic" sz="quarter" idx="33"/>
          </p:nvPr>
        </p:nvSpPr>
        <p:spPr>
          <a:xfrm>
            <a:off x="6381015" y="2891435"/>
            <a:ext cx="720000" cy="720000"/>
          </a:xfrm>
          <a:prstGeom prst="rect">
            <a:avLst/>
          </a:prstGeom>
        </p:spPr>
        <p:txBody>
          <a:bodyPr anchor="ctr">
            <a:normAutofit/>
          </a:bodyPr>
          <a:lstStyle>
            <a:lvl1pPr algn="ctr">
              <a:defRPr sz="1200">
                <a:latin typeface="+mj-lt"/>
              </a:defRPr>
            </a:lvl1pPr>
          </a:lstStyle>
          <a:p>
            <a:endParaRPr lang="x-none" dirty="0"/>
          </a:p>
        </p:txBody>
      </p:sp>
      <p:sp>
        <p:nvSpPr>
          <p:cNvPr id="25" name="Text Placeholder 3">
            <a:extLst>
              <a:ext uri="{FF2B5EF4-FFF2-40B4-BE49-F238E27FC236}">
                <a16:creationId xmlns:a16="http://schemas.microsoft.com/office/drawing/2014/main" id="{FD7F1243-250C-430C-5AFB-EF47A756AC39}"/>
              </a:ext>
            </a:extLst>
          </p:cNvPr>
          <p:cNvSpPr>
            <a:spLocks noGrp="1"/>
          </p:cNvSpPr>
          <p:nvPr>
            <p:ph type="body" sz="quarter" idx="35" hasCustomPrompt="1"/>
          </p:nvPr>
        </p:nvSpPr>
        <p:spPr>
          <a:xfrm>
            <a:off x="7289629" y="2891435"/>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8" name="Picture Placeholder 3">
            <a:extLst>
              <a:ext uri="{FF2B5EF4-FFF2-40B4-BE49-F238E27FC236}">
                <a16:creationId xmlns:a16="http://schemas.microsoft.com/office/drawing/2014/main" id="{0BF695E9-8E2C-40CB-767B-2039D73A8B7F}"/>
              </a:ext>
            </a:extLst>
          </p:cNvPr>
          <p:cNvSpPr>
            <a:spLocks noGrp="1"/>
          </p:cNvSpPr>
          <p:nvPr>
            <p:ph type="pic" sz="quarter" idx="36"/>
          </p:nvPr>
        </p:nvSpPr>
        <p:spPr>
          <a:xfrm>
            <a:off x="616001" y="4454677"/>
            <a:ext cx="720000" cy="720000"/>
          </a:xfrm>
          <a:prstGeom prst="rect">
            <a:avLst/>
          </a:prstGeom>
        </p:spPr>
        <p:txBody>
          <a:bodyPr anchor="ctr">
            <a:normAutofit/>
          </a:bodyPr>
          <a:lstStyle>
            <a:lvl1pPr algn="ctr">
              <a:defRPr sz="1200">
                <a:latin typeface="+mj-lt"/>
              </a:defRPr>
            </a:lvl1pPr>
          </a:lstStyle>
          <a:p>
            <a:endParaRPr lang="x-none" dirty="0"/>
          </a:p>
        </p:txBody>
      </p:sp>
      <p:sp>
        <p:nvSpPr>
          <p:cNvPr id="29" name="Text Placeholder 3">
            <a:extLst>
              <a:ext uri="{FF2B5EF4-FFF2-40B4-BE49-F238E27FC236}">
                <a16:creationId xmlns:a16="http://schemas.microsoft.com/office/drawing/2014/main" id="{5FC3D4C2-0A55-BABC-5BB1-60A67DA2856D}"/>
              </a:ext>
            </a:extLst>
          </p:cNvPr>
          <p:cNvSpPr>
            <a:spLocks noGrp="1"/>
          </p:cNvSpPr>
          <p:nvPr>
            <p:ph type="body" sz="quarter" idx="37" hasCustomPrompt="1"/>
          </p:nvPr>
        </p:nvSpPr>
        <p:spPr>
          <a:xfrm>
            <a:off x="1524614" y="4454677"/>
            <a:ext cx="423705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0" name="Picture Placeholder 3">
            <a:extLst>
              <a:ext uri="{FF2B5EF4-FFF2-40B4-BE49-F238E27FC236}">
                <a16:creationId xmlns:a16="http://schemas.microsoft.com/office/drawing/2014/main" id="{94733AA0-934B-6DA0-8C91-485570D7F8A6}"/>
              </a:ext>
            </a:extLst>
          </p:cNvPr>
          <p:cNvSpPr>
            <a:spLocks noGrp="1"/>
          </p:cNvSpPr>
          <p:nvPr>
            <p:ph type="pic" sz="quarter" idx="38"/>
          </p:nvPr>
        </p:nvSpPr>
        <p:spPr>
          <a:xfrm>
            <a:off x="6381015" y="4454677"/>
            <a:ext cx="720000" cy="720000"/>
          </a:xfrm>
          <a:prstGeom prst="rect">
            <a:avLst/>
          </a:prstGeom>
        </p:spPr>
        <p:txBody>
          <a:bodyPr anchor="ctr">
            <a:normAutofit/>
          </a:bodyPr>
          <a:lstStyle>
            <a:lvl1pPr algn="ctr">
              <a:defRPr sz="1200">
                <a:latin typeface="+mj-lt"/>
              </a:defRPr>
            </a:lvl1pPr>
          </a:lstStyle>
          <a:p>
            <a:endParaRPr lang="x-none" dirty="0"/>
          </a:p>
        </p:txBody>
      </p:sp>
      <p:sp>
        <p:nvSpPr>
          <p:cNvPr id="31" name="Text Placeholder 3">
            <a:extLst>
              <a:ext uri="{FF2B5EF4-FFF2-40B4-BE49-F238E27FC236}">
                <a16:creationId xmlns:a16="http://schemas.microsoft.com/office/drawing/2014/main" id="{725C568D-862A-B0FD-FA35-41A7BACA9801}"/>
              </a:ext>
            </a:extLst>
          </p:cNvPr>
          <p:cNvSpPr>
            <a:spLocks noGrp="1"/>
          </p:cNvSpPr>
          <p:nvPr>
            <p:ph type="body" sz="quarter" idx="39" hasCustomPrompt="1"/>
          </p:nvPr>
        </p:nvSpPr>
        <p:spPr>
          <a:xfrm>
            <a:off x="7289629" y="4454677"/>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2" name="Заголовок 17">
            <a:extLst>
              <a:ext uri="{FF2B5EF4-FFF2-40B4-BE49-F238E27FC236}">
                <a16:creationId xmlns:a16="http://schemas.microsoft.com/office/drawing/2014/main" id="{67D7ABFA-6A6C-417F-9FDB-B65CE427FDF5}"/>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8" name="TextBox 17">
            <a:extLst>
              <a:ext uri="{FF2B5EF4-FFF2-40B4-BE49-F238E27FC236}">
                <a16:creationId xmlns:a16="http://schemas.microsoft.com/office/drawing/2014/main" id="{73D10265-994E-45F1-9313-62B7D744B76D}"/>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9" name="Группа 18">
            <a:extLst>
              <a:ext uri="{FF2B5EF4-FFF2-40B4-BE49-F238E27FC236}">
                <a16:creationId xmlns:a16="http://schemas.microsoft.com/office/drawing/2014/main" id="{405D2E08-179C-4608-8BC2-CB79E578F2D1}"/>
              </a:ext>
            </a:extLst>
          </p:cNvPr>
          <p:cNvGrpSpPr/>
          <p:nvPr userDrawn="1"/>
        </p:nvGrpSpPr>
        <p:grpSpPr>
          <a:xfrm>
            <a:off x="576263" y="5927015"/>
            <a:ext cx="2590975" cy="394584"/>
            <a:chOff x="548879" y="6104894"/>
            <a:chExt cx="2590975" cy="394584"/>
          </a:xfrm>
          <a:solidFill>
            <a:schemeClr val="tx1"/>
          </a:solidFill>
        </p:grpSpPr>
        <p:pic>
          <p:nvPicPr>
            <p:cNvPr id="20" name="Рисунок 19">
              <a:extLst>
                <a:ext uri="{FF2B5EF4-FFF2-40B4-BE49-F238E27FC236}">
                  <a16:creationId xmlns:a16="http://schemas.microsoft.com/office/drawing/2014/main" id="{32A205EA-2ECC-42BF-B455-56313671F7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21" name="Рисунок 20">
              <a:extLst>
                <a:ext uri="{FF2B5EF4-FFF2-40B4-BE49-F238E27FC236}">
                  <a16:creationId xmlns:a16="http://schemas.microsoft.com/office/drawing/2014/main" id="{10C124E6-FE4B-46F9-B700-8567EF1621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22" name="Рисунок 21">
            <a:extLst>
              <a:ext uri="{FF2B5EF4-FFF2-40B4-BE49-F238E27FC236}">
                <a16:creationId xmlns:a16="http://schemas.microsoft.com/office/drawing/2014/main" id="{133AA75B-C44E-4623-A725-E0AEBC63CB4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23" name="Рисунок 22">
            <a:extLst>
              <a:ext uri="{FF2B5EF4-FFF2-40B4-BE49-F238E27FC236}">
                <a16:creationId xmlns:a16="http://schemas.microsoft.com/office/drawing/2014/main" id="{CBFD3E88-61B8-4F96-92B1-DB1AF89AB9D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26" name="Рисунок 25">
            <a:extLst>
              <a:ext uri="{FF2B5EF4-FFF2-40B4-BE49-F238E27FC236}">
                <a16:creationId xmlns:a16="http://schemas.microsoft.com/office/drawing/2014/main" id="{9B471282-64CC-4120-B9F8-6429252168D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538805886"/>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4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1-2">
    <p:bg>
      <p:bgPr>
        <a:solidFill>
          <a:srgbClr val="FFFFFF"/>
        </a:soli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C095EB5-4A6A-17AA-7FF1-8FECBD3BFB8E}"/>
              </a:ext>
            </a:extLst>
          </p:cNvPr>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5C918BC4-BA82-DE9C-7B35-B84A063BD0B2}"/>
              </a:ext>
            </a:extLst>
          </p:cNvPr>
          <p:cNvPicPr>
            <a:picLocks noChangeAspect="1"/>
          </p:cNvPicPr>
          <p:nvPr userDrawn="1"/>
        </p:nvPicPr>
        <p:blipFill>
          <a:blip r:embed="rId3"/>
          <a:stretch>
            <a:fillRect/>
          </a:stretch>
        </p:blipFill>
        <p:spPr>
          <a:xfrm>
            <a:off x="8291231" y="3382520"/>
            <a:ext cx="3346533" cy="3113054"/>
          </a:xfrm>
          <a:prstGeom prst="rect">
            <a:avLst/>
          </a:prstGeom>
        </p:spPr>
      </p:pic>
      <p:pic>
        <p:nvPicPr>
          <p:cNvPr id="16" name="Рисунок 15">
            <a:extLst>
              <a:ext uri="{FF2B5EF4-FFF2-40B4-BE49-F238E27FC236}">
                <a16:creationId xmlns:a16="http://schemas.microsoft.com/office/drawing/2014/main" id="{1C1D86A9-4E4E-0FB7-8A12-1B2797C2645A}"/>
              </a:ext>
            </a:extLst>
          </p:cNvPr>
          <p:cNvPicPr>
            <a:picLocks noChangeAspect="1"/>
          </p:cNvPicPr>
          <p:nvPr userDrawn="1"/>
        </p:nvPicPr>
        <p:blipFill>
          <a:blip r:embed="rId4"/>
          <a:stretch>
            <a:fillRect/>
          </a:stretch>
        </p:blipFill>
        <p:spPr>
          <a:xfrm>
            <a:off x="537769" y="4969182"/>
            <a:ext cx="1194551" cy="1435121"/>
          </a:xfrm>
          <a:prstGeom prst="rect">
            <a:avLst/>
          </a:prstGeom>
        </p:spPr>
      </p:pic>
      <p:pic>
        <p:nvPicPr>
          <p:cNvPr id="17" name="Рисунок 16">
            <a:extLst>
              <a:ext uri="{FF2B5EF4-FFF2-40B4-BE49-F238E27FC236}">
                <a16:creationId xmlns:a16="http://schemas.microsoft.com/office/drawing/2014/main" id="{2DD97D64-8B6C-468F-CE1F-476CBBEC0906}"/>
              </a:ext>
            </a:extLst>
          </p:cNvPr>
          <p:cNvPicPr>
            <a:picLocks noChangeAspect="1"/>
          </p:cNvPicPr>
          <p:nvPr userDrawn="1"/>
        </p:nvPicPr>
        <p:blipFill rotWithShape="1">
          <a:blip r:embed="rId5"/>
          <a:srcRect r="42498"/>
          <a:stretch/>
        </p:blipFill>
        <p:spPr>
          <a:xfrm>
            <a:off x="2292349" y="4664810"/>
            <a:ext cx="2415722" cy="2069324"/>
          </a:xfrm>
          <a:prstGeom prst="rect">
            <a:avLst/>
          </a:prstGeom>
        </p:spPr>
      </p:pic>
      <p:sp>
        <p:nvSpPr>
          <p:cNvPr id="21" name="TextBox 20">
            <a:extLst>
              <a:ext uri="{FF2B5EF4-FFF2-40B4-BE49-F238E27FC236}">
                <a16:creationId xmlns:a16="http://schemas.microsoft.com/office/drawing/2014/main" id="{87F6CB6B-2BB7-5FD8-EB42-AD4279ED1592}"/>
              </a:ext>
            </a:extLst>
          </p:cNvPr>
          <p:cNvSpPr txBox="1"/>
          <p:nvPr userDrawn="1"/>
        </p:nvSpPr>
        <p:spPr>
          <a:xfrm>
            <a:off x="10099234" y="631628"/>
            <a:ext cx="962695" cy="369332"/>
          </a:xfrm>
          <a:prstGeom prst="rect">
            <a:avLst/>
          </a:prstGeom>
          <a:noFill/>
        </p:spPr>
        <p:txBody>
          <a:bodyPr wrap="square" lIns="0" tIns="0" rIns="0" bIns="0" rtlCol="0">
            <a:spAutoFit/>
          </a:bodyPr>
          <a:lstStyle/>
          <a:p>
            <a:r>
              <a:rPr lang="en-US" sz="2400" b="1" dirty="0">
                <a:solidFill>
                  <a:schemeClr val="bg1"/>
                </a:solidFill>
                <a:latin typeface="Futura PT Demi" panose="020B0502020204020303" pitchFamily="34" charset="0"/>
              </a:rPr>
              <a:t>2</a:t>
            </a:r>
            <a:r>
              <a:rPr lang="ru-RU" sz="2400" b="1" dirty="0">
                <a:solidFill>
                  <a:schemeClr val="bg1"/>
                </a:solidFill>
                <a:latin typeface="Futura PT Demi" panose="020B0502020204020303" pitchFamily="34" charset="0"/>
              </a:rPr>
              <a:t>022 г.</a:t>
            </a:r>
          </a:p>
        </p:txBody>
      </p:sp>
      <p:sp>
        <p:nvSpPr>
          <p:cNvPr id="22" name="Овал 21">
            <a:extLst>
              <a:ext uri="{FF2B5EF4-FFF2-40B4-BE49-F238E27FC236}">
                <a16:creationId xmlns:a16="http://schemas.microsoft.com/office/drawing/2014/main" id="{4851F873-165F-F360-9FDD-8700FDF22989}"/>
              </a:ext>
            </a:extLst>
          </p:cNvPr>
          <p:cNvSpPr/>
          <p:nvPr userDrawn="1"/>
        </p:nvSpPr>
        <p:spPr>
          <a:xfrm>
            <a:off x="9509164" y="553075"/>
            <a:ext cx="2142836" cy="5292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Заголовок 17">
            <a:extLst>
              <a:ext uri="{FF2B5EF4-FFF2-40B4-BE49-F238E27FC236}">
                <a16:creationId xmlns:a16="http://schemas.microsoft.com/office/drawing/2014/main" id="{55C543DB-E234-6922-66E3-2558A7348553}"/>
              </a:ext>
            </a:extLst>
          </p:cNvPr>
          <p:cNvSpPr>
            <a:spLocks noGrp="1"/>
          </p:cNvSpPr>
          <p:nvPr>
            <p:ph type="title" hasCustomPrompt="1"/>
          </p:nvPr>
        </p:nvSpPr>
        <p:spPr>
          <a:xfrm>
            <a:off x="540000" y="1462670"/>
            <a:ext cx="11112000" cy="1336263"/>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2 строчки 48</a:t>
            </a:r>
            <a:r>
              <a:rPr lang="en-US" dirty="0" err="1"/>
              <a:t>pt</a:t>
            </a:r>
            <a:endParaRPr lang="en-US" dirty="0"/>
          </a:p>
        </p:txBody>
      </p:sp>
      <p:sp>
        <p:nvSpPr>
          <p:cNvPr id="27" name="Text Placeholder 2">
            <a:extLst>
              <a:ext uri="{FF2B5EF4-FFF2-40B4-BE49-F238E27FC236}">
                <a16:creationId xmlns:a16="http://schemas.microsoft.com/office/drawing/2014/main" id="{2B473D07-13BB-5371-8CAC-970B1ADC3D5F}"/>
              </a:ext>
            </a:extLst>
          </p:cNvPr>
          <p:cNvSpPr>
            <a:spLocks noGrp="1"/>
          </p:cNvSpPr>
          <p:nvPr>
            <p:ph type="body" sz="quarter" idx="12" hasCustomPrompt="1"/>
          </p:nvPr>
        </p:nvSpPr>
        <p:spPr>
          <a:xfrm>
            <a:off x="540001" y="3192515"/>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28" name="Text Placeholder 2">
            <a:extLst>
              <a:ext uri="{FF2B5EF4-FFF2-40B4-BE49-F238E27FC236}">
                <a16:creationId xmlns:a16="http://schemas.microsoft.com/office/drawing/2014/main" id="{157DDC96-229A-DEA0-308A-AE13084FBF26}"/>
              </a:ext>
            </a:extLst>
          </p:cNvPr>
          <p:cNvSpPr>
            <a:spLocks noGrp="1"/>
          </p:cNvSpPr>
          <p:nvPr>
            <p:ph type="body" sz="quarter" idx="13" hasCustomPrompt="1"/>
          </p:nvPr>
        </p:nvSpPr>
        <p:spPr>
          <a:xfrm>
            <a:off x="540001" y="3722839"/>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29" name="Рисунок 28">
            <a:extLst>
              <a:ext uri="{FF2B5EF4-FFF2-40B4-BE49-F238E27FC236}">
                <a16:creationId xmlns:a16="http://schemas.microsoft.com/office/drawing/2014/main" id="{02C7815E-4A3C-E894-B5AA-9DF91F2FBD26}"/>
              </a:ext>
            </a:extLst>
          </p:cNvPr>
          <p:cNvPicPr>
            <a:picLocks noChangeAspect="1"/>
          </p:cNvPicPr>
          <p:nvPr userDrawn="1"/>
        </p:nvPicPr>
        <p:blipFill>
          <a:blip r:embed="rId6"/>
          <a:stretch>
            <a:fillRect/>
          </a:stretch>
        </p:blipFill>
        <p:spPr>
          <a:xfrm>
            <a:off x="5077160" y="4971300"/>
            <a:ext cx="1416305" cy="1359327"/>
          </a:xfrm>
          <a:prstGeom prst="rect">
            <a:avLst/>
          </a:prstGeom>
        </p:spPr>
      </p:pic>
    </p:spTree>
    <p:custDataLst>
      <p:tags r:id="rId1"/>
    </p:custDataLst>
    <p:extLst>
      <p:ext uri="{BB962C8B-B14F-4D97-AF65-F5344CB8AC3E}">
        <p14:creationId xmlns:p14="http://schemas.microsoft.com/office/powerpoint/2010/main" val="873020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5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3-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CD227DA4-93DF-50E5-773D-EF77AD36BC32}"/>
              </a:ext>
            </a:extLst>
          </p:cNvPr>
          <p:cNvSpPr>
            <a:spLocks noGrp="1"/>
          </p:cNvSpPr>
          <p:nvPr>
            <p:ph type="pic" sz="quarter" idx="27"/>
          </p:nvPr>
        </p:nvSpPr>
        <p:spPr>
          <a:xfrm>
            <a:off x="6381015" y="1371877"/>
            <a:ext cx="720000" cy="720000"/>
          </a:xfrm>
          <a:prstGeom prst="rect">
            <a:avLst/>
          </a:prstGeom>
        </p:spPr>
        <p:txBody>
          <a:bodyPr anchor="ctr">
            <a:normAutofit/>
          </a:bodyPr>
          <a:lstStyle>
            <a:lvl1pPr algn="ctr">
              <a:defRPr sz="1200">
                <a:latin typeface="+mj-lt"/>
              </a:defRPr>
            </a:lvl1pPr>
          </a:lstStyle>
          <a:p>
            <a:endParaRPr lang="x-none" dirty="0"/>
          </a:p>
        </p:txBody>
      </p:sp>
      <p:sp>
        <p:nvSpPr>
          <p:cNvPr id="11" name="Text Placeholder 3">
            <a:extLst>
              <a:ext uri="{FF2B5EF4-FFF2-40B4-BE49-F238E27FC236}">
                <a16:creationId xmlns:a16="http://schemas.microsoft.com/office/drawing/2014/main" id="{0CF45F15-DA2B-F8F6-9D82-43FE722F3C2E}"/>
              </a:ext>
            </a:extLst>
          </p:cNvPr>
          <p:cNvSpPr>
            <a:spLocks noGrp="1"/>
          </p:cNvSpPr>
          <p:nvPr>
            <p:ph type="body" sz="quarter" idx="29" hasCustomPrompt="1"/>
          </p:nvPr>
        </p:nvSpPr>
        <p:spPr>
          <a:xfrm>
            <a:off x="7289629" y="1371877"/>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4" name="Picture Placeholder 3">
            <a:extLst>
              <a:ext uri="{FF2B5EF4-FFF2-40B4-BE49-F238E27FC236}">
                <a16:creationId xmlns:a16="http://schemas.microsoft.com/office/drawing/2014/main" id="{9057F4FB-9EE4-690F-5182-9D9A8CD42058}"/>
              </a:ext>
            </a:extLst>
          </p:cNvPr>
          <p:cNvSpPr>
            <a:spLocks noGrp="1"/>
          </p:cNvSpPr>
          <p:nvPr>
            <p:ph type="pic" sz="quarter" idx="33"/>
          </p:nvPr>
        </p:nvSpPr>
        <p:spPr>
          <a:xfrm>
            <a:off x="6381015" y="2392549"/>
            <a:ext cx="720000" cy="720000"/>
          </a:xfrm>
          <a:prstGeom prst="rect">
            <a:avLst/>
          </a:prstGeom>
        </p:spPr>
        <p:txBody>
          <a:bodyPr anchor="ctr">
            <a:normAutofit/>
          </a:bodyPr>
          <a:lstStyle>
            <a:lvl1pPr algn="ctr">
              <a:defRPr sz="1200">
                <a:latin typeface="+mj-lt"/>
              </a:defRPr>
            </a:lvl1pPr>
          </a:lstStyle>
          <a:p>
            <a:endParaRPr lang="x-none" dirty="0"/>
          </a:p>
        </p:txBody>
      </p:sp>
      <p:sp>
        <p:nvSpPr>
          <p:cNvPr id="25" name="Text Placeholder 3">
            <a:extLst>
              <a:ext uri="{FF2B5EF4-FFF2-40B4-BE49-F238E27FC236}">
                <a16:creationId xmlns:a16="http://schemas.microsoft.com/office/drawing/2014/main" id="{FD7F1243-250C-430C-5AFB-EF47A756AC39}"/>
              </a:ext>
            </a:extLst>
          </p:cNvPr>
          <p:cNvSpPr>
            <a:spLocks noGrp="1"/>
          </p:cNvSpPr>
          <p:nvPr>
            <p:ph type="body" sz="quarter" idx="35" hasCustomPrompt="1"/>
          </p:nvPr>
        </p:nvSpPr>
        <p:spPr>
          <a:xfrm>
            <a:off x="7289629" y="2386328"/>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0" name="Picture Placeholder 3">
            <a:extLst>
              <a:ext uri="{FF2B5EF4-FFF2-40B4-BE49-F238E27FC236}">
                <a16:creationId xmlns:a16="http://schemas.microsoft.com/office/drawing/2014/main" id="{94733AA0-934B-6DA0-8C91-485570D7F8A6}"/>
              </a:ext>
            </a:extLst>
          </p:cNvPr>
          <p:cNvSpPr>
            <a:spLocks noGrp="1"/>
          </p:cNvSpPr>
          <p:nvPr>
            <p:ph type="pic" sz="quarter" idx="38"/>
          </p:nvPr>
        </p:nvSpPr>
        <p:spPr>
          <a:xfrm>
            <a:off x="6381015" y="3413221"/>
            <a:ext cx="720000" cy="720000"/>
          </a:xfrm>
          <a:prstGeom prst="rect">
            <a:avLst/>
          </a:prstGeom>
        </p:spPr>
        <p:txBody>
          <a:bodyPr anchor="ctr">
            <a:normAutofit/>
          </a:bodyPr>
          <a:lstStyle>
            <a:lvl1pPr algn="ctr">
              <a:defRPr sz="1200">
                <a:latin typeface="+mj-lt"/>
              </a:defRPr>
            </a:lvl1pPr>
          </a:lstStyle>
          <a:p>
            <a:endParaRPr lang="x-none" dirty="0"/>
          </a:p>
        </p:txBody>
      </p:sp>
      <p:sp>
        <p:nvSpPr>
          <p:cNvPr id="31" name="Text Placeholder 3">
            <a:extLst>
              <a:ext uri="{FF2B5EF4-FFF2-40B4-BE49-F238E27FC236}">
                <a16:creationId xmlns:a16="http://schemas.microsoft.com/office/drawing/2014/main" id="{725C568D-862A-B0FD-FA35-41A7BACA9801}"/>
              </a:ext>
            </a:extLst>
          </p:cNvPr>
          <p:cNvSpPr>
            <a:spLocks noGrp="1"/>
          </p:cNvSpPr>
          <p:nvPr>
            <p:ph type="body" sz="quarter" idx="39" hasCustomPrompt="1"/>
          </p:nvPr>
        </p:nvSpPr>
        <p:spPr>
          <a:xfrm>
            <a:off x="7289629" y="3400779"/>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32" name="Заголовок 17">
            <a:extLst>
              <a:ext uri="{FF2B5EF4-FFF2-40B4-BE49-F238E27FC236}">
                <a16:creationId xmlns:a16="http://schemas.microsoft.com/office/drawing/2014/main" id="{67D7ABFA-6A6C-417F-9FDB-B65CE427FDF5}"/>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6" name="Picture Placeholder 3">
            <a:extLst>
              <a:ext uri="{FF2B5EF4-FFF2-40B4-BE49-F238E27FC236}">
                <a16:creationId xmlns:a16="http://schemas.microsoft.com/office/drawing/2014/main" id="{1C2BBE0C-5B1E-711D-F97A-2FBB9BCA77B2}"/>
              </a:ext>
            </a:extLst>
          </p:cNvPr>
          <p:cNvSpPr>
            <a:spLocks noGrp="1"/>
          </p:cNvSpPr>
          <p:nvPr>
            <p:ph type="pic" sz="quarter" idx="40"/>
          </p:nvPr>
        </p:nvSpPr>
        <p:spPr>
          <a:xfrm>
            <a:off x="616002" y="1371876"/>
            <a:ext cx="5160978" cy="3782018"/>
          </a:xfrm>
          <a:prstGeom prst="rect">
            <a:avLst/>
          </a:prstGeom>
        </p:spPr>
        <p:txBody>
          <a:bodyPr anchor="ctr">
            <a:normAutofit/>
          </a:bodyPr>
          <a:lstStyle>
            <a:lvl1pPr algn="ctr">
              <a:defRPr sz="1200">
                <a:latin typeface="+mj-lt"/>
              </a:defRPr>
            </a:lvl1pPr>
          </a:lstStyle>
          <a:p>
            <a:endParaRPr lang="x-none" dirty="0"/>
          </a:p>
        </p:txBody>
      </p:sp>
      <p:sp>
        <p:nvSpPr>
          <p:cNvPr id="12" name="Picture Placeholder 3">
            <a:extLst>
              <a:ext uri="{FF2B5EF4-FFF2-40B4-BE49-F238E27FC236}">
                <a16:creationId xmlns:a16="http://schemas.microsoft.com/office/drawing/2014/main" id="{20FA1C1A-BD0F-C68E-6D2E-56EF88B44AB2}"/>
              </a:ext>
            </a:extLst>
          </p:cNvPr>
          <p:cNvSpPr>
            <a:spLocks noGrp="1"/>
          </p:cNvSpPr>
          <p:nvPr>
            <p:ph type="pic" sz="quarter" idx="41"/>
          </p:nvPr>
        </p:nvSpPr>
        <p:spPr>
          <a:xfrm>
            <a:off x="6381015" y="4433894"/>
            <a:ext cx="720000" cy="720000"/>
          </a:xfrm>
          <a:prstGeom prst="rect">
            <a:avLst/>
          </a:prstGeom>
        </p:spPr>
        <p:txBody>
          <a:bodyPr anchor="ctr">
            <a:normAutofit/>
          </a:bodyPr>
          <a:lstStyle>
            <a:lvl1pPr algn="ctr">
              <a:defRPr sz="1200">
                <a:latin typeface="+mj-lt"/>
              </a:defRPr>
            </a:lvl1pPr>
          </a:lstStyle>
          <a:p>
            <a:endParaRPr lang="x-none" dirty="0"/>
          </a:p>
        </p:txBody>
      </p:sp>
      <p:sp>
        <p:nvSpPr>
          <p:cNvPr id="13" name="Text Placeholder 3">
            <a:extLst>
              <a:ext uri="{FF2B5EF4-FFF2-40B4-BE49-F238E27FC236}">
                <a16:creationId xmlns:a16="http://schemas.microsoft.com/office/drawing/2014/main" id="{FC2F1E1D-0086-8079-D219-8734D47CB7D6}"/>
              </a:ext>
            </a:extLst>
          </p:cNvPr>
          <p:cNvSpPr>
            <a:spLocks noGrp="1"/>
          </p:cNvSpPr>
          <p:nvPr>
            <p:ph type="body" sz="quarter" idx="42" hasCustomPrompt="1"/>
          </p:nvPr>
        </p:nvSpPr>
        <p:spPr>
          <a:xfrm>
            <a:off x="7289629" y="4433894"/>
            <a:ext cx="4233506"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5" name="TextBox 14">
            <a:extLst>
              <a:ext uri="{FF2B5EF4-FFF2-40B4-BE49-F238E27FC236}">
                <a16:creationId xmlns:a16="http://schemas.microsoft.com/office/drawing/2014/main" id="{CB748BB9-D46D-47E0-A4AA-4EDC278F00E5}"/>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6" name="Группа 15">
            <a:extLst>
              <a:ext uri="{FF2B5EF4-FFF2-40B4-BE49-F238E27FC236}">
                <a16:creationId xmlns:a16="http://schemas.microsoft.com/office/drawing/2014/main" id="{C53ABBF3-8165-4F76-AB45-C95BC9C8E426}"/>
              </a:ext>
            </a:extLst>
          </p:cNvPr>
          <p:cNvGrpSpPr/>
          <p:nvPr userDrawn="1"/>
        </p:nvGrpSpPr>
        <p:grpSpPr>
          <a:xfrm>
            <a:off x="576263" y="5927015"/>
            <a:ext cx="2590975" cy="394584"/>
            <a:chOff x="548879" y="6104894"/>
            <a:chExt cx="2590975" cy="394584"/>
          </a:xfrm>
          <a:solidFill>
            <a:schemeClr val="tx1"/>
          </a:solidFill>
        </p:grpSpPr>
        <p:pic>
          <p:nvPicPr>
            <p:cNvPr id="17" name="Рисунок 16">
              <a:extLst>
                <a:ext uri="{FF2B5EF4-FFF2-40B4-BE49-F238E27FC236}">
                  <a16:creationId xmlns:a16="http://schemas.microsoft.com/office/drawing/2014/main" id="{CAD4D7BD-4452-4152-84E9-C9782F2586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8" name="Рисунок 17">
              <a:extLst>
                <a:ext uri="{FF2B5EF4-FFF2-40B4-BE49-F238E27FC236}">
                  <a16:creationId xmlns:a16="http://schemas.microsoft.com/office/drawing/2014/main" id="{53D054DB-50BF-43EA-8F45-69B444900B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9" name="Рисунок 18">
            <a:extLst>
              <a:ext uri="{FF2B5EF4-FFF2-40B4-BE49-F238E27FC236}">
                <a16:creationId xmlns:a16="http://schemas.microsoft.com/office/drawing/2014/main" id="{9A95A1F9-6025-488E-AC87-B9F7F399CA0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20" name="Рисунок 19">
            <a:extLst>
              <a:ext uri="{FF2B5EF4-FFF2-40B4-BE49-F238E27FC236}">
                <a16:creationId xmlns:a16="http://schemas.microsoft.com/office/drawing/2014/main" id="{5FD968B9-AD80-42B5-B2AF-0AA594C555F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21" name="Рисунок 20">
            <a:extLst>
              <a:ext uri="{FF2B5EF4-FFF2-40B4-BE49-F238E27FC236}">
                <a16:creationId xmlns:a16="http://schemas.microsoft.com/office/drawing/2014/main" id="{107F0B54-9394-48C3-B4C8-E3D8C2B753E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4045263567"/>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60">
          <p15:clr>
            <a:srgbClr val="FBAE40"/>
          </p15:clr>
        </p15:guide>
        <p15:guide id="5" orient="horz" pos="845" userDrawn="1">
          <p15:clr>
            <a:srgbClr val="FBAE40"/>
          </p15:clr>
        </p15:guide>
        <p15:guide id="6" orient="horz" pos="349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3-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7249C3F1-A9E8-7A13-7879-FBAE9FC7C806}"/>
              </a:ext>
            </a:extLst>
          </p:cNvPr>
          <p:cNvSpPr>
            <a:spLocks noGrp="1"/>
          </p:cNvSpPr>
          <p:nvPr>
            <p:ph type="pic" sz="quarter" idx="26"/>
          </p:nvPr>
        </p:nvSpPr>
        <p:spPr>
          <a:xfrm>
            <a:off x="616001" y="1347628"/>
            <a:ext cx="720000" cy="720000"/>
          </a:xfrm>
          <a:prstGeom prst="rect">
            <a:avLst/>
          </a:prstGeom>
        </p:spPr>
        <p:txBody>
          <a:bodyPr anchor="ctr">
            <a:normAutofit/>
          </a:bodyPr>
          <a:lstStyle>
            <a:lvl1pPr algn="ctr">
              <a:defRPr sz="1200">
                <a:latin typeface="+mj-lt"/>
              </a:defRPr>
            </a:lvl1pPr>
          </a:lstStyle>
          <a:p>
            <a:endParaRPr lang="x-none" dirty="0"/>
          </a:p>
        </p:txBody>
      </p:sp>
      <p:sp>
        <p:nvSpPr>
          <p:cNvPr id="5" name="Text Placeholder 3">
            <a:extLst>
              <a:ext uri="{FF2B5EF4-FFF2-40B4-BE49-F238E27FC236}">
                <a16:creationId xmlns:a16="http://schemas.microsoft.com/office/drawing/2014/main" id="{6AAACD2D-AD9C-2DB0-B2E4-3CF783DDED13}"/>
              </a:ext>
            </a:extLst>
          </p:cNvPr>
          <p:cNvSpPr>
            <a:spLocks noGrp="1"/>
          </p:cNvSpPr>
          <p:nvPr>
            <p:ph type="body" sz="quarter" idx="13" hasCustomPrompt="1"/>
          </p:nvPr>
        </p:nvSpPr>
        <p:spPr>
          <a:xfrm>
            <a:off x="1524615" y="1347628"/>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6" name="Text Placeholder 3">
            <a:extLst>
              <a:ext uri="{FF2B5EF4-FFF2-40B4-BE49-F238E27FC236}">
                <a16:creationId xmlns:a16="http://schemas.microsoft.com/office/drawing/2014/main" id="{4869AED2-B52C-8D37-2998-FD8910F0C646}"/>
              </a:ext>
            </a:extLst>
          </p:cNvPr>
          <p:cNvSpPr>
            <a:spLocks noGrp="1"/>
          </p:cNvSpPr>
          <p:nvPr>
            <p:ph type="body" sz="quarter" idx="36" hasCustomPrompt="1"/>
          </p:nvPr>
        </p:nvSpPr>
        <p:spPr>
          <a:xfrm>
            <a:off x="1524615" y="2265987"/>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8" name="Picture Placeholder 3">
            <a:extLst>
              <a:ext uri="{FF2B5EF4-FFF2-40B4-BE49-F238E27FC236}">
                <a16:creationId xmlns:a16="http://schemas.microsoft.com/office/drawing/2014/main" id="{AFC9C765-ECBA-1C4B-F5D9-4A1928DE50C3}"/>
              </a:ext>
            </a:extLst>
          </p:cNvPr>
          <p:cNvSpPr>
            <a:spLocks noGrp="1"/>
          </p:cNvSpPr>
          <p:nvPr>
            <p:ph type="pic" sz="quarter" idx="37"/>
          </p:nvPr>
        </p:nvSpPr>
        <p:spPr>
          <a:xfrm>
            <a:off x="6385212" y="1347628"/>
            <a:ext cx="720000" cy="720000"/>
          </a:xfrm>
          <a:prstGeom prst="rect">
            <a:avLst/>
          </a:prstGeom>
        </p:spPr>
        <p:txBody>
          <a:bodyPr anchor="ctr">
            <a:normAutofit/>
          </a:bodyPr>
          <a:lstStyle>
            <a:lvl1pPr algn="ctr">
              <a:defRPr sz="1200">
                <a:latin typeface="+mj-lt"/>
              </a:defRPr>
            </a:lvl1pPr>
          </a:lstStyle>
          <a:p>
            <a:endParaRPr lang="x-none" dirty="0"/>
          </a:p>
        </p:txBody>
      </p:sp>
      <p:sp>
        <p:nvSpPr>
          <p:cNvPr id="9" name="Text Placeholder 3">
            <a:extLst>
              <a:ext uri="{FF2B5EF4-FFF2-40B4-BE49-F238E27FC236}">
                <a16:creationId xmlns:a16="http://schemas.microsoft.com/office/drawing/2014/main" id="{EFF58FDC-1313-C6B3-03F1-8F7792CD4E6D}"/>
              </a:ext>
            </a:extLst>
          </p:cNvPr>
          <p:cNvSpPr>
            <a:spLocks noGrp="1"/>
          </p:cNvSpPr>
          <p:nvPr>
            <p:ph type="body" sz="quarter" idx="38" hasCustomPrompt="1"/>
          </p:nvPr>
        </p:nvSpPr>
        <p:spPr>
          <a:xfrm>
            <a:off x="7293827" y="1347628"/>
            <a:ext cx="4235283"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12" name="Text Placeholder 3">
            <a:extLst>
              <a:ext uri="{FF2B5EF4-FFF2-40B4-BE49-F238E27FC236}">
                <a16:creationId xmlns:a16="http://schemas.microsoft.com/office/drawing/2014/main" id="{04D3CA3D-6FE4-CD71-A123-5CC560962788}"/>
              </a:ext>
            </a:extLst>
          </p:cNvPr>
          <p:cNvSpPr>
            <a:spLocks noGrp="1"/>
          </p:cNvSpPr>
          <p:nvPr>
            <p:ph type="body" sz="quarter" idx="39" hasCustomPrompt="1"/>
          </p:nvPr>
        </p:nvSpPr>
        <p:spPr>
          <a:xfrm>
            <a:off x="7293827" y="2265987"/>
            <a:ext cx="4235283"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13" name="Picture Placeholder 3">
            <a:extLst>
              <a:ext uri="{FF2B5EF4-FFF2-40B4-BE49-F238E27FC236}">
                <a16:creationId xmlns:a16="http://schemas.microsoft.com/office/drawing/2014/main" id="{9758D21A-3D99-FE0A-875F-881FF60CFCDC}"/>
              </a:ext>
            </a:extLst>
          </p:cNvPr>
          <p:cNvSpPr>
            <a:spLocks noGrp="1"/>
          </p:cNvSpPr>
          <p:nvPr>
            <p:ph type="pic" sz="quarter" idx="40"/>
          </p:nvPr>
        </p:nvSpPr>
        <p:spPr>
          <a:xfrm>
            <a:off x="616001" y="3703066"/>
            <a:ext cx="720000" cy="720000"/>
          </a:xfrm>
          <a:prstGeom prst="rect">
            <a:avLst/>
          </a:prstGeom>
        </p:spPr>
        <p:txBody>
          <a:bodyPr anchor="ctr">
            <a:normAutofit/>
          </a:bodyPr>
          <a:lstStyle>
            <a:lvl1pPr algn="ctr">
              <a:defRPr sz="1200">
                <a:latin typeface="+mj-lt"/>
              </a:defRPr>
            </a:lvl1pPr>
          </a:lstStyle>
          <a:p>
            <a:endParaRPr lang="x-none" dirty="0"/>
          </a:p>
        </p:txBody>
      </p:sp>
      <p:sp>
        <p:nvSpPr>
          <p:cNvPr id="14" name="Text Placeholder 3">
            <a:extLst>
              <a:ext uri="{FF2B5EF4-FFF2-40B4-BE49-F238E27FC236}">
                <a16:creationId xmlns:a16="http://schemas.microsoft.com/office/drawing/2014/main" id="{EA9B7DF3-FAB4-EA6B-4712-76D86BC701BA}"/>
              </a:ext>
            </a:extLst>
          </p:cNvPr>
          <p:cNvSpPr>
            <a:spLocks noGrp="1"/>
          </p:cNvSpPr>
          <p:nvPr>
            <p:ph type="body" sz="quarter" idx="41" hasCustomPrompt="1"/>
          </p:nvPr>
        </p:nvSpPr>
        <p:spPr>
          <a:xfrm>
            <a:off x="1524615" y="370306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15" name="Text Placeholder 3">
            <a:extLst>
              <a:ext uri="{FF2B5EF4-FFF2-40B4-BE49-F238E27FC236}">
                <a16:creationId xmlns:a16="http://schemas.microsoft.com/office/drawing/2014/main" id="{B6FBA287-FE5E-F4CE-7B68-2BDF2747F114}"/>
              </a:ext>
            </a:extLst>
          </p:cNvPr>
          <p:cNvSpPr>
            <a:spLocks noGrp="1"/>
          </p:cNvSpPr>
          <p:nvPr>
            <p:ph type="body" sz="quarter" idx="42" hasCustomPrompt="1"/>
          </p:nvPr>
        </p:nvSpPr>
        <p:spPr>
          <a:xfrm>
            <a:off x="1524615" y="462142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18" name="Picture Placeholder 3">
            <a:extLst>
              <a:ext uri="{FF2B5EF4-FFF2-40B4-BE49-F238E27FC236}">
                <a16:creationId xmlns:a16="http://schemas.microsoft.com/office/drawing/2014/main" id="{225CAF3C-FA62-E261-A485-C04868A11055}"/>
              </a:ext>
            </a:extLst>
          </p:cNvPr>
          <p:cNvSpPr>
            <a:spLocks noGrp="1"/>
          </p:cNvSpPr>
          <p:nvPr>
            <p:ph type="pic" sz="quarter" idx="43"/>
          </p:nvPr>
        </p:nvSpPr>
        <p:spPr>
          <a:xfrm>
            <a:off x="6385212" y="3703066"/>
            <a:ext cx="720000" cy="720000"/>
          </a:xfrm>
          <a:prstGeom prst="rect">
            <a:avLst/>
          </a:prstGeom>
        </p:spPr>
        <p:txBody>
          <a:bodyPr anchor="ctr">
            <a:normAutofit/>
          </a:bodyPr>
          <a:lstStyle>
            <a:lvl1pPr algn="ctr">
              <a:defRPr sz="1200">
                <a:latin typeface="+mj-lt"/>
              </a:defRPr>
            </a:lvl1pPr>
          </a:lstStyle>
          <a:p>
            <a:endParaRPr lang="x-none" dirty="0"/>
          </a:p>
        </p:txBody>
      </p:sp>
      <p:sp>
        <p:nvSpPr>
          <p:cNvPr id="19" name="Text Placeholder 3">
            <a:extLst>
              <a:ext uri="{FF2B5EF4-FFF2-40B4-BE49-F238E27FC236}">
                <a16:creationId xmlns:a16="http://schemas.microsoft.com/office/drawing/2014/main" id="{09FF2D81-A78E-A6D8-0C20-7105EFD4579E}"/>
              </a:ext>
            </a:extLst>
          </p:cNvPr>
          <p:cNvSpPr>
            <a:spLocks noGrp="1"/>
          </p:cNvSpPr>
          <p:nvPr>
            <p:ph type="body" sz="quarter" idx="44" hasCustomPrompt="1"/>
          </p:nvPr>
        </p:nvSpPr>
        <p:spPr>
          <a:xfrm>
            <a:off x="7293827" y="370306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latin typeface="Futura PT Medium" panose="020B05020202040203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ru-RU" dirty="0"/>
              <a:t>24</a:t>
            </a:r>
            <a:r>
              <a:rPr lang="en-US" dirty="0" err="1"/>
              <a:t>pt</a:t>
            </a:r>
            <a:endParaRPr lang="en-US" dirty="0"/>
          </a:p>
        </p:txBody>
      </p:sp>
      <p:sp>
        <p:nvSpPr>
          <p:cNvPr id="20" name="Text Placeholder 3">
            <a:extLst>
              <a:ext uri="{FF2B5EF4-FFF2-40B4-BE49-F238E27FC236}">
                <a16:creationId xmlns:a16="http://schemas.microsoft.com/office/drawing/2014/main" id="{900C2437-8C0D-43B4-334D-9F6071CDDA32}"/>
              </a:ext>
            </a:extLst>
          </p:cNvPr>
          <p:cNvSpPr>
            <a:spLocks noGrp="1"/>
          </p:cNvSpPr>
          <p:nvPr>
            <p:ph type="body" sz="quarter" idx="45" hasCustomPrompt="1"/>
          </p:nvPr>
        </p:nvSpPr>
        <p:spPr>
          <a:xfrm>
            <a:off x="7293827" y="4621426"/>
            <a:ext cx="4252365"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mj-lt"/>
              </a:defRPr>
            </a:lvl1pPr>
          </a:lstStyle>
          <a:p>
            <a:pPr lvl="0"/>
            <a:r>
              <a:rPr lang="en-US" dirty="0"/>
              <a:t>1</a:t>
            </a:r>
            <a:r>
              <a:rPr lang="ru-RU" dirty="0"/>
              <a:t>6</a:t>
            </a:r>
            <a:r>
              <a:rPr lang="en-US" dirty="0"/>
              <a:t> pt Lorem ipsum dolor sit amet, consectetuer adipiscing elit. Maecenas porttitor congue massa. Fusce posuere, magna sed</a:t>
            </a:r>
          </a:p>
        </p:txBody>
      </p:sp>
      <p:sp>
        <p:nvSpPr>
          <p:cNvPr id="23" name="Заголовок 17">
            <a:extLst>
              <a:ext uri="{FF2B5EF4-FFF2-40B4-BE49-F238E27FC236}">
                <a16:creationId xmlns:a16="http://schemas.microsoft.com/office/drawing/2014/main" id="{F88776BE-2CF2-82B1-9082-27442E3AFCB6}"/>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21" name="TextBox 20">
            <a:extLst>
              <a:ext uri="{FF2B5EF4-FFF2-40B4-BE49-F238E27FC236}">
                <a16:creationId xmlns:a16="http://schemas.microsoft.com/office/drawing/2014/main" id="{2073AD2F-1C8B-46F0-A4BC-2DBDD1F32413}"/>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22" name="Группа 21">
            <a:extLst>
              <a:ext uri="{FF2B5EF4-FFF2-40B4-BE49-F238E27FC236}">
                <a16:creationId xmlns:a16="http://schemas.microsoft.com/office/drawing/2014/main" id="{745BCBB9-ADF2-44BF-9DCA-3A5671349BFD}"/>
              </a:ext>
            </a:extLst>
          </p:cNvPr>
          <p:cNvGrpSpPr/>
          <p:nvPr userDrawn="1"/>
        </p:nvGrpSpPr>
        <p:grpSpPr>
          <a:xfrm>
            <a:off x="576263" y="5927015"/>
            <a:ext cx="2590975" cy="394584"/>
            <a:chOff x="548879" y="6104894"/>
            <a:chExt cx="2590975" cy="394584"/>
          </a:xfrm>
          <a:solidFill>
            <a:schemeClr val="tx1"/>
          </a:solidFill>
        </p:grpSpPr>
        <p:pic>
          <p:nvPicPr>
            <p:cNvPr id="24" name="Рисунок 23">
              <a:extLst>
                <a:ext uri="{FF2B5EF4-FFF2-40B4-BE49-F238E27FC236}">
                  <a16:creationId xmlns:a16="http://schemas.microsoft.com/office/drawing/2014/main" id="{C2A3515D-B39F-49CA-88CC-BFB4E4FF9E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25" name="Рисунок 24">
              <a:extLst>
                <a:ext uri="{FF2B5EF4-FFF2-40B4-BE49-F238E27FC236}">
                  <a16:creationId xmlns:a16="http://schemas.microsoft.com/office/drawing/2014/main" id="{8722C613-484B-4B0E-A4DB-C590393F32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26" name="Рисунок 25">
            <a:extLst>
              <a:ext uri="{FF2B5EF4-FFF2-40B4-BE49-F238E27FC236}">
                <a16:creationId xmlns:a16="http://schemas.microsoft.com/office/drawing/2014/main" id="{D3633FA1-1073-4556-9A3F-5D77CD7F887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27" name="Рисунок 26">
            <a:extLst>
              <a:ext uri="{FF2B5EF4-FFF2-40B4-BE49-F238E27FC236}">
                <a16:creationId xmlns:a16="http://schemas.microsoft.com/office/drawing/2014/main" id="{B8D6423A-0F3D-4284-A397-666203BA9F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28" name="Рисунок 27">
            <a:extLst>
              <a:ext uri="{FF2B5EF4-FFF2-40B4-BE49-F238E27FC236}">
                <a16:creationId xmlns:a16="http://schemas.microsoft.com/office/drawing/2014/main" id="{622EF11C-B4AA-47CE-AE41-CCC1F2FD85C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2920685942"/>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58">
          <p15:clr>
            <a:srgbClr val="FBAE40"/>
          </p15:clr>
        </p15:guide>
        <p15:guide id="5" orient="horz" pos="3501" userDrawn="1">
          <p15:clr>
            <a:srgbClr val="FBAE40"/>
          </p15:clr>
        </p15:guide>
        <p15:guide id="6" orient="horz" pos="84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3-1">
    <p:spTree>
      <p:nvGrpSpPr>
        <p:cNvPr id="1" name=""/>
        <p:cNvGrpSpPr/>
        <p:nvPr/>
      </p:nvGrpSpPr>
      <p:grpSpPr>
        <a:xfrm>
          <a:off x="0" y="0"/>
          <a:ext cx="0" cy="0"/>
          <a:chOff x="0" y="0"/>
          <a:chExt cx="0" cy="0"/>
        </a:xfrm>
      </p:grpSpPr>
      <p:sp>
        <p:nvSpPr>
          <p:cNvPr id="7" name="TextBox 6"/>
          <p:cNvSpPr txBox="1"/>
          <p:nvPr userDrawn="1"/>
        </p:nvSpPr>
        <p:spPr>
          <a:xfrm>
            <a:off x="11193395" y="5959757"/>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sp>
        <p:nvSpPr>
          <p:cNvPr id="23" name="Заголовок 17">
            <a:extLst>
              <a:ext uri="{FF2B5EF4-FFF2-40B4-BE49-F238E27FC236}">
                <a16:creationId xmlns:a16="http://schemas.microsoft.com/office/drawing/2014/main" id="{F88776BE-2CF2-82B1-9082-27442E3AFCB6}"/>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0" name="Picture Placeholder 3">
            <a:extLst>
              <a:ext uri="{FF2B5EF4-FFF2-40B4-BE49-F238E27FC236}">
                <a16:creationId xmlns:a16="http://schemas.microsoft.com/office/drawing/2014/main" id="{22825F32-9176-6BD8-F800-889814AE668C}"/>
              </a:ext>
            </a:extLst>
          </p:cNvPr>
          <p:cNvSpPr>
            <a:spLocks noGrp="1"/>
          </p:cNvSpPr>
          <p:nvPr>
            <p:ph type="pic" sz="quarter" idx="26"/>
          </p:nvPr>
        </p:nvSpPr>
        <p:spPr>
          <a:xfrm>
            <a:off x="616002" y="2281556"/>
            <a:ext cx="1032120" cy="1032265"/>
          </a:xfrm>
          <a:prstGeom prst="rect">
            <a:avLst/>
          </a:prstGeom>
        </p:spPr>
        <p:txBody>
          <a:bodyPr anchor="ctr">
            <a:normAutofit/>
          </a:bodyPr>
          <a:lstStyle>
            <a:lvl1pPr algn="ctr">
              <a:defRPr sz="900">
                <a:latin typeface="+mn-lt"/>
              </a:defRPr>
            </a:lvl1pPr>
          </a:lstStyle>
          <a:p>
            <a:endParaRPr lang="x-none" dirty="0"/>
          </a:p>
        </p:txBody>
      </p:sp>
      <p:sp>
        <p:nvSpPr>
          <p:cNvPr id="11" name="Text Placeholder 3">
            <a:extLst>
              <a:ext uri="{FF2B5EF4-FFF2-40B4-BE49-F238E27FC236}">
                <a16:creationId xmlns:a16="http://schemas.microsoft.com/office/drawing/2014/main" id="{60615112-2C6B-433A-8B6A-5548BF6E58AE}"/>
              </a:ext>
            </a:extLst>
          </p:cNvPr>
          <p:cNvSpPr>
            <a:spLocks noGrp="1"/>
          </p:cNvSpPr>
          <p:nvPr>
            <p:ph type="body" sz="quarter" idx="13" hasCustomPrompt="1"/>
          </p:nvPr>
        </p:nvSpPr>
        <p:spPr>
          <a:xfrm>
            <a:off x="616002" y="3480190"/>
            <a:ext cx="3171292" cy="984885"/>
          </a:xfrm>
          <a:prstGeom prst="rect">
            <a:avLst/>
          </a:prstGeom>
        </p:spPr>
        <p:txBody>
          <a:bodyPr wrap="square" lIns="0" tIns="0" rIns="0" bIns="0" anchor="t">
            <a:spAutoFit/>
          </a:bodyPr>
          <a:lstStyle>
            <a:lvl1pPr marL="0" marR="0" indent="0" algn="l" defTabSz="914309"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6" name="Picture Placeholder 3">
            <a:extLst>
              <a:ext uri="{FF2B5EF4-FFF2-40B4-BE49-F238E27FC236}">
                <a16:creationId xmlns:a16="http://schemas.microsoft.com/office/drawing/2014/main" id="{5603C79F-BD9E-F6C5-D54C-74082463DC57}"/>
              </a:ext>
            </a:extLst>
          </p:cNvPr>
          <p:cNvSpPr>
            <a:spLocks noGrp="1"/>
          </p:cNvSpPr>
          <p:nvPr>
            <p:ph type="pic" sz="quarter" idx="27"/>
          </p:nvPr>
        </p:nvSpPr>
        <p:spPr>
          <a:xfrm>
            <a:off x="4482642" y="2281556"/>
            <a:ext cx="1032120" cy="1032265"/>
          </a:xfrm>
          <a:prstGeom prst="rect">
            <a:avLst/>
          </a:prstGeom>
        </p:spPr>
        <p:txBody>
          <a:bodyPr anchor="ctr">
            <a:normAutofit/>
          </a:bodyPr>
          <a:lstStyle>
            <a:lvl1pPr algn="ctr">
              <a:defRPr sz="900">
                <a:latin typeface="+mn-lt"/>
              </a:defRPr>
            </a:lvl1pPr>
          </a:lstStyle>
          <a:p>
            <a:endParaRPr lang="x-none" dirty="0"/>
          </a:p>
        </p:txBody>
      </p:sp>
      <p:sp>
        <p:nvSpPr>
          <p:cNvPr id="17" name="Text Placeholder 3">
            <a:extLst>
              <a:ext uri="{FF2B5EF4-FFF2-40B4-BE49-F238E27FC236}">
                <a16:creationId xmlns:a16="http://schemas.microsoft.com/office/drawing/2014/main" id="{BB90836A-D48D-12D1-DE47-B65A07438DC3}"/>
              </a:ext>
            </a:extLst>
          </p:cNvPr>
          <p:cNvSpPr>
            <a:spLocks noGrp="1"/>
          </p:cNvSpPr>
          <p:nvPr>
            <p:ph type="body" sz="quarter" idx="29" hasCustomPrompt="1"/>
          </p:nvPr>
        </p:nvSpPr>
        <p:spPr>
          <a:xfrm>
            <a:off x="4482643" y="3480190"/>
            <a:ext cx="3171292" cy="984885"/>
          </a:xfrm>
          <a:prstGeom prst="rect">
            <a:avLst/>
          </a:prstGeom>
        </p:spPr>
        <p:txBody>
          <a:bodyPr wrap="square" lIns="0" tIns="0" rIns="0" bIns="0" anchor="t">
            <a:spAutoFit/>
          </a:bodyPr>
          <a:lstStyle>
            <a:lvl1pPr marL="0" marR="0" indent="0" algn="l" defTabSz="914309"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21" name="Picture Placeholder 3">
            <a:extLst>
              <a:ext uri="{FF2B5EF4-FFF2-40B4-BE49-F238E27FC236}">
                <a16:creationId xmlns:a16="http://schemas.microsoft.com/office/drawing/2014/main" id="{AD2D184C-F4AE-3EA2-80B5-85BF22160112}"/>
              </a:ext>
            </a:extLst>
          </p:cNvPr>
          <p:cNvSpPr>
            <a:spLocks noGrp="1"/>
          </p:cNvSpPr>
          <p:nvPr>
            <p:ph type="pic" sz="quarter" idx="30"/>
          </p:nvPr>
        </p:nvSpPr>
        <p:spPr>
          <a:xfrm>
            <a:off x="8349282" y="2281556"/>
            <a:ext cx="1032120" cy="1032265"/>
          </a:xfrm>
          <a:prstGeom prst="rect">
            <a:avLst/>
          </a:prstGeom>
        </p:spPr>
        <p:txBody>
          <a:bodyPr anchor="ctr">
            <a:normAutofit/>
          </a:bodyPr>
          <a:lstStyle>
            <a:lvl1pPr algn="ctr">
              <a:defRPr sz="900">
                <a:latin typeface="+mn-lt"/>
              </a:defRPr>
            </a:lvl1pPr>
          </a:lstStyle>
          <a:p>
            <a:endParaRPr lang="x-none" dirty="0"/>
          </a:p>
        </p:txBody>
      </p:sp>
      <p:sp>
        <p:nvSpPr>
          <p:cNvPr id="22" name="Text Placeholder 3">
            <a:extLst>
              <a:ext uri="{FF2B5EF4-FFF2-40B4-BE49-F238E27FC236}">
                <a16:creationId xmlns:a16="http://schemas.microsoft.com/office/drawing/2014/main" id="{98BD5A17-8BCD-7E20-BA16-6F9AB3953609}"/>
              </a:ext>
            </a:extLst>
          </p:cNvPr>
          <p:cNvSpPr>
            <a:spLocks noGrp="1"/>
          </p:cNvSpPr>
          <p:nvPr>
            <p:ph type="body" sz="quarter" idx="32" hasCustomPrompt="1"/>
          </p:nvPr>
        </p:nvSpPr>
        <p:spPr>
          <a:xfrm>
            <a:off x="8349283" y="3480190"/>
            <a:ext cx="3171292" cy="984885"/>
          </a:xfrm>
          <a:prstGeom prst="rect">
            <a:avLst/>
          </a:prstGeom>
        </p:spPr>
        <p:txBody>
          <a:bodyPr wrap="square" lIns="0" tIns="0" rIns="0" bIns="0" anchor="t">
            <a:spAutoFit/>
          </a:bodyPr>
          <a:lstStyle>
            <a:lvl1pPr marL="0" marR="0" indent="0" algn="l" defTabSz="914309"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Lorem ipsum dolor sit amet, consectetuer adipiscing elit. Maecenas porttitor congue massa. Fusce posuere, magna sed</a:t>
            </a:r>
          </a:p>
        </p:txBody>
      </p:sp>
      <p:sp>
        <p:nvSpPr>
          <p:cNvPr id="12" name="TextBox 11">
            <a:extLst>
              <a:ext uri="{FF2B5EF4-FFF2-40B4-BE49-F238E27FC236}">
                <a16:creationId xmlns:a16="http://schemas.microsoft.com/office/drawing/2014/main" id="{AB1292DA-39D1-4565-9B40-BDA135F4C487}"/>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3" name="Группа 12">
            <a:extLst>
              <a:ext uri="{FF2B5EF4-FFF2-40B4-BE49-F238E27FC236}">
                <a16:creationId xmlns:a16="http://schemas.microsoft.com/office/drawing/2014/main" id="{95EC7803-A959-4111-AFE5-5E872830BAEF}"/>
              </a:ext>
            </a:extLst>
          </p:cNvPr>
          <p:cNvGrpSpPr/>
          <p:nvPr userDrawn="1"/>
        </p:nvGrpSpPr>
        <p:grpSpPr>
          <a:xfrm>
            <a:off x="576263" y="5927015"/>
            <a:ext cx="2590975" cy="394584"/>
            <a:chOff x="548879" y="6104894"/>
            <a:chExt cx="2590975" cy="394584"/>
          </a:xfrm>
          <a:solidFill>
            <a:schemeClr val="tx1"/>
          </a:solidFill>
        </p:grpSpPr>
        <p:pic>
          <p:nvPicPr>
            <p:cNvPr id="14" name="Рисунок 13">
              <a:extLst>
                <a:ext uri="{FF2B5EF4-FFF2-40B4-BE49-F238E27FC236}">
                  <a16:creationId xmlns:a16="http://schemas.microsoft.com/office/drawing/2014/main" id="{262AB3DD-6D4B-45EA-AF80-13543A232A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5" name="Рисунок 14">
              <a:extLst>
                <a:ext uri="{FF2B5EF4-FFF2-40B4-BE49-F238E27FC236}">
                  <a16:creationId xmlns:a16="http://schemas.microsoft.com/office/drawing/2014/main" id="{22092157-F817-4E4C-A678-FBA02DCFB3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8" name="Рисунок 17">
            <a:extLst>
              <a:ext uri="{FF2B5EF4-FFF2-40B4-BE49-F238E27FC236}">
                <a16:creationId xmlns:a16="http://schemas.microsoft.com/office/drawing/2014/main" id="{40DE6D7D-E10C-4B49-AD40-C8F67F7C079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19" name="Рисунок 18">
            <a:extLst>
              <a:ext uri="{FF2B5EF4-FFF2-40B4-BE49-F238E27FC236}">
                <a16:creationId xmlns:a16="http://schemas.microsoft.com/office/drawing/2014/main" id="{07E38CF6-D812-4B93-8B48-52CD2C448FB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20" name="Рисунок 19">
            <a:extLst>
              <a:ext uri="{FF2B5EF4-FFF2-40B4-BE49-F238E27FC236}">
                <a16:creationId xmlns:a16="http://schemas.microsoft.com/office/drawing/2014/main" id="{2B59AE86-EAD7-4569-B26F-E448843D50F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126370401"/>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84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3-1">
    <p:spTree>
      <p:nvGrpSpPr>
        <p:cNvPr id="1" name=""/>
        <p:cNvGrpSpPr/>
        <p:nvPr/>
      </p:nvGrpSpPr>
      <p:grpSpPr>
        <a:xfrm>
          <a:off x="0" y="0"/>
          <a:ext cx="0" cy="0"/>
          <a:chOff x="0" y="0"/>
          <a:chExt cx="0" cy="0"/>
        </a:xfrm>
      </p:grpSpPr>
      <p:sp>
        <p:nvSpPr>
          <p:cNvPr id="7" name="TextBox 6"/>
          <p:cNvSpPr txBox="1"/>
          <p:nvPr userDrawn="1"/>
        </p:nvSpPr>
        <p:spPr>
          <a:xfrm>
            <a:off x="11193395" y="5959757"/>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sp>
        <p:nvSpPr>
          <p:cNvPr id="19" name="Прямоугольник 18">
            <a:extLst>
              <a:ext uri="{FF2B5EF4-FFF2-40B4-BE49-F238E27FC236}">
                <a16:creationId xmlns:a16="http://schemas.microsoft.com/office/drawing/2014/main" id="{80128F21-5D0C-2E01-C714-B859EB4E89B7}"/>
              </a:ext>
            </a:extLst>
          </p:cNvPr>
          <p:cNvSpPr/>
          <p:nvPr userDrawn="1"/>
        </p:nvSpPr>
        <p:spPr>
          <a:xfrm>
            <a:off x="6385212" y="1487488"/>
            <a:ext cx="5806788" cy="3972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800"/>
          </a:p>
        </p:txBody>
      </p:sp>
      <p:sp>
        <p:nvSpPr>
          <p:cNvPr id="32" name="Text Placeholder 3">
            <a:extLst>
              <a:ext uri="{FF2B5EF4-FFF2-40B4-BE49-F238E27FC236}">
                <a16:creationId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44" name="Picture Placeholder 3">
            <a:extLst>
              <a:ext uri="{FF2B5EF4-FFF2-40B4-BE49-F238E27FC236}">
                <a16:creationId xmlns:a16="http://schemas.microsoft.com/office/drawing/2014/main" id="{12745DE9-3B16-95C1-D1D5-BE0E0DE3F475}"/>
              </a:ext>
            </a:extLst>
          </p:cNvPr>
          <p:cNvSpPr>
            <a:spLocks noGrp="1"/>
          </p:cNvSpPr>
          <p:nvPr>
            <p:ph type="pic" sz="quarter" idx="27"/>
          </p:nvPr>
        </p:nvSpPr>
        <p:spPr>
          <a:xfrm>
            <a:off x="6670369" y="1781517"/>
            <a:ext cx="720000" cy="720000"/>
          </a:xfrm>
          <a:prstGeom prst="rect">
            <a:avLst/>
          </a:prstGeom>
        </p:spPr>
        <p:txBody>
          <a:bodyPr anchor="ctr">
            <a:normAutofit/>
          </a:bodyPr>
          <a:lstStyle>
            <a:lvl1pPr algn="ctr">
              <a:defRPr sz="1200">
                <a:latin typeface="+mj-lt"/>
              </a:defRPr>
            </a:lvl1pPr>
          </a:lstStyle>
          <a:p>
            <a:endParaRPr lang="x-none" dirty="0"/>
          </a:p>
        </p:txBody>
      </p:sp>
      <p:sp>
        <p:nvSpPr>
          <p:cNvPr id="45" name="Text Placeholder 3">
            <a:extLst>
              <a:ext uri="{FF2B5EF4-FFF2-40B4-BE49-F238E27FC236}">
                <a16:creationId xmlns:a16="http://schemas.microsoft.com/office/drawing/2014/main" id="{F001C648-F7E1-24C0-AE4A-03212016F03F}"/>
              </a:ext>
            </a:extLst>
          </p:cNvPr>
          <p:cNvSpPr>
            <a:spLocks noGrp="1"/>
          </p:cNvSpPr>
          <p:nvPr>
            <p:ph type="body" sz="quarter" idx="41" hasCustomPrompt="1"/>
          </p:nvPr>
        </p:nvSpPr>
        <p:spPr>
          <a:xfrm>
            <a:off x="7574365" y="2415857"/>
            <a:ext cx="3946210" cy="196977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47" name="Text Placeholder 3">
            <a:extLst>
              <a:ext uri="{FF2B5EF4-FFF2-40B4-BE49-F238E27FC236}">
                <a16:creationId xmlns:a16="http://schemas.microsoft.com/office/drawing/2014/main" id="{BF2F5044-7C91-2492-9B9F-8B18E8A1210C}"/>
              </a:ext>
            </a:extLst>
          </p:cNvPr>
          <p:cNvSpPr>
            <a:spLocks noGrp="1"/>
          </p:cNvSpPr>
          <p:nvPr>
            <p:ph type="body" sz="quarter" idx="43" hasCustomPrompt="1"/>
          </p:nvPr>
        </p:nvSpPr>
        <p:spPr>
          <a:xfrm>
            <a:off x="7574365" y="1762853"/>
            <a:ext cx="3946210" cy="553998"/>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800" b="0" i="0">
                <a:latin typeface="Futura PT Medium" panose="020B0502020204020303" pitchFamily="34" charset="0"/>
              </a:defRPr>
            </a:lvl1pPr>
          </a:lstStyle>
          <a:p>
            <a:pPr lvl="0"/>
            <a:r>
              <a:rPr lang="en-US" dirty="0"/>
              <a:t>Lorem ipsum dolor sit </a:t>
            </a:r>
            <a:r>
              <a:rPr lang="en-US" dirty="0" err="1"/>
              <a:t>amet</a:t>
            </a:r>
            <a:r>
              <a:rPr lang="en-US" dirty="0"/>
              <a:t>, </a:t>
            </a:r>
            <a:endParaRPr lang="ru-RU" dirty="0"/>
          </a:p>
          <a:p>
            <a:pPr lvl="0"/>
            <a:r>
              <a:rPr lang="en-US" dirty="0" err="1"/>
              <a:t>consectetuer</a:t>
            </a:r>
            <a:r>
              <a:rPr lang="en-US" dirty="0"/>
              <a:t> </a:t>
            </a:r>
            <a:r>
              <a:rPr lang="ru-RU" dirty="0"/>
              <a:t>18</a:t>
            </a:r>
            <a:r>
              <a:rPr lang="en-US" dirty="0" err="1"/>
              <a:t>pt</a:t>
            </a:r>
            <a:endParaRPr lang="en-US" dirty="0"/>
          </a:p>
        </p:txBody>
      </p:sp>
      <p:cxnSp>
        <p:nvCxnSpPr>
          <p:cNvPr id="53" name="Прямая соединительная линия 52">
            <a:extLst>
              <a:ext uri="{FF2B5EF4-FFF2-40B4-BE49-F238E27FC236}">
                <a16:creationId xmlns:a16="http://schemas.microsoft.com/office/drawing/2014/main" id="{9BBD02EC-5E98-7206-2C09-34AB001BCA14}"/>
              </a:ext>
            </a:extLst>
          </p:cNvPr>
          <p:cNvCxnSpPr>
            <a:cxnSpLocks/>
          </p:cNvCxnSpPr>
          <p:nvPr userDrawn="1"/>
        </p:nvCxnSpPr>
        <p:spPr>
          <a:xfrm>
            <a:off x="6603635" y="4579741"/>
            <a:ext cx="491694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 Placeholder 5">
            <a:extLst>
              <a:ext uri="{FF2B5EF4-FFF2-40B4-BE49-F238E27FC236}">
                <a16:creationId xmlns:a16="http://schemas.microsoft.com/office/drawing/2014/main" id="{62754DA2-E918-1677-BF6A-5BBEFE9AFCF7}"/>
              </a:ext>
            </a:extLst>
          </p:cNvPr>
          <p:cNvSpPr>
            <a:spLocks noGrp="1"/>
          </p:cNvSpPr>
          <p:nvPr>
            <p:ph type="body" sz="quarter" idx="33" hasCustomPrompt="1"/>
          </p:nvPr>
        </p:nvSpPr>
        <p:spPr>
          <a:xfrm>
            <a:off x="6670370" y="4762671"/>
            <a:ext cx="1201546" cy="455509"/>
          </a:xfrm>
          <a:prstGeom prst="rect">
            <a:avLst/>
          </a:prstGeom>
          <a:noFill/>
        </p:spPr>
        <p:txBody>
          <a:bodyPr wrap="square" lIns="0" tIns="0" rIns="0" bIns="0" rtlCol="0" anchor="ctr">
            <a:spAutoFit/>
          </a:bodyPr>
          <a:lstStyle>
            <a:lvl1pPr marL="0" indent="0">
              <a:buNone/>
              <a:defRPr lang="x-none" sz="3200" b="1" i="0" dirty="0">
                <a:solidFill>
                  <a:srgbClr val="0540F2"/>
                </a:solidFill>
                <a:latin typeface="Futura PT Bold" panose="020B0502020204020303" pitchFamily="34" charset="0"/>
                <a:ea typeface="Roboto" panose="02000000000000000000" pitchFamily="2" charset="0"/>
              </a:defRPr>
            </a:lvl1pPr>
          </a:lstStyle>
          <a:p>
            <a:pPr lvl="0"/>
            <a:r>
              <a:rPr lang="ru-RU" dirty="0"/>
              <a:t>01</a:t>
            </a:r>
            <a:endParaRPr lang="x-none" dirty="0"/>
          </a:p>
        </p:txBody>
      </p:sp>
      <p:sp>
        <p:nvSpPr>
          <p:cNvPr id="65" name="Text Placeholder 4">
            <a:extLst>
              <a:ext uri="{FF2B5EF4-FFF2-40B4-BE49-F238E27FC236}">
                <a16:creationId xmlns:a16="http://schemas.microsoft.com/office/drawing/2014/main" id="{87C01C5C-ED41-573B-6EF9-0687514380F9}"/>
              </a:ext>
            </a:extLst>
          </p:cNvPr>
          <p:cNvSpPr>
            <a:spLocks noGrp="1"/>
          </p:cNvSpPr>
          <p:nvPr>
            <p:ph type="body" sz="quarter" idx="44" hasCustomPrompt="1"/>
          </p:nvPr>
        </p:nvSpPr>
        <p:spPr>
          <a:xfrm>
            <a:off x="7882058" y="4848681"/>
            <a:ext cx="3638516" cy="276999"/>
          </a:xfrm>
          <a:prstGeom prst="rect">
            <a:avLst/>
          </a:prstGeom>
        </p:spPr>
        <p:txBody>
          <a:bodyPr vert="horz" wrap="square" lIns="0" tIns="0" rIns="0" bIns="0" rtlCol="0" anchor="t">
            <a:spAutoFit/>
          </a:bodyPr>
          <a:lstStyle>
            <a:lvl1pPr marL="0" indent="0">
              <a:buNone/>
              <a:defRPr lang="x-none" sz="1800" b="0" i="0" dirty="0">
                <a:latin typeface="Futura PT Book" panose="020B0502020204020303" pitchFamily="34" charset="0"/>
              </a:defRPr>
            </a:lvl1pPr>
          </a:lstStyle>
          <a:p>
            <a:pPr lvl="0">
              <a:lnSpc>
                <a:spcPct val="100000"/>
              </a:lnSpc>
            </a:pPr>
            <a:r>
              <a:rPr lang="ru-RU" dirty="0"/>
              <a:t>18</a:t>
            </a:r>
            <a:r>
              <a:rPr lang="x-none" dirty="0"/>
              <a:t>pt</a:t>
            </a:r>
          </a:p>
        </p:txBody>
      </p:sp>
      <p:sp>
        <p:nvSpPr>
          <p:cNvPr id="2" name="Заголовок 17">
            <a:extLst>
              <a:ext uri="{FF2B5EF4-FFF2-40B4-BE49-F238E27FC236}">
                <a16:creationId xmlns:a16="http://schemas.microsoft.com/office/drawing/2014/main" id="{176CAE5E-FDAF-FB59-72B9-9CB546132522}"/>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4" name="TextBox 13">
            <a:extLst>
              <a:ext uri="{FF2B5EF4-FFF2-40B4-BE49-F238E27FC236}">
                <a16:creationId xmlns:a16="http://schemas.microsoft.com/office/drawing/2014/main" id="{E740DF61-F9AF-46A4-A309-B6C95398B836}"/>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5" name="Группа 14">
            <a:extLst>
              <a:ext uri="{FF2B5EF4-FFF2-40B4-BE49-F238E27FC236}">
                <a16:creationId xmlns:a16="http://schemas.microsoft.com/office/drawing/2014/main" id="{EB536987-3D6A-4F98-A3CE-19603A45CE8F}"/>
              </a:ext>
            </a:extLst>
          </p:cNvPr>
          <p:cNvGrpSpPr/>
          <p:nvPr userDrawn="1"/>
        </p:nvGrpSpPr>
        <p:grpSpPr>
          <a:xfrm>
            <a:off x="576263" y="5927015"/>
            <a:ext cx="2590975" cy="394584"/>
            <a:chOff x="548879" y="6104894"/>
            <a:chExt cx="2590975" cy="394584"/>
          </a:xfrm>
          <a:solidFill>
            <a:schemeClr val="tx1"/>
          </a:solidFill>
        </p:grpSpPr>
        <p:pic>
          <p:nvPicPr>
            <p:cNvPr id="16" name="Рисунок 15">
              <a:extLst>
                <a:ext uri="{FF2B5EF4-FFF2-40B4-BE49-F238E27FC236}">
                  <a16:creationId xmlns:a16="http://schemas.microsoft.com/office/drawing/2014/main" id="{D9AF09B6-C012-449D-A473-F9663EC1EE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7" name="Рисунок 16">
              <a:extLst>
                <a:ext uri="{FF2B5EF4-FFF2-40B4-BE49-F238E27FC236}">
                  <a16:creationId xmlns:a16="http://schemas.microsoft.com/office/drawing/2014/main" id="{70A9FE3E-070A-45D6-B32F-9A5A4196DC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8" name="Рисунок 17">
            <a:extLst>
              <a:ext uri="{FF2B5EF4-FFF2-40B4-BE49-F238E27FC236}">
                <a16:creationId xmlns:a16="http://schemas.microsoft.com/office/drawing/2014/main" id="{6E39043E-66A6-457F-878F-872F17F84D1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20" name="Рисунок 19">
            <a:extLst>
              <a:ext uri="{FF2B5EF4-FFF2-40B4-BE49-F238E27FC236}">
                <a16:creationId xmlns:a16="http://schemas.microsoft.com/office/drawing/2014/main" id="{4840D0AD-F67B-4D3F-8AA0-630CE5CC914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21" name="Рисунок 20">
            <a:extLst>
              <a:ext uri="{FF2B5EF4-FFF2-40B4-BE49-F238E27FC236}">
                <a16:creationId xmlns:a16="http://schemas.microsoft.com/office/drawing/2014/main" id="{752E9C12-E8A5-4A1E-898C-80DD8DA0F5C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039449877"/>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845" userDrawn="1">
          <p15:clr>
            <a:srgbClr val="FBAE40"/>
          </p15:clr>
        </p15:guide>
        <p15:guide id="7" pos="41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3-1">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8" name="Text Placeholder 3">
            <a:extLst>
              <a:ext uri="{FF2B5EF4-FFF2-40B4-BE49-F238E27FC236}">
                <a16:creationId xmlns:a16="http://schemas.microsoft.com/office/drawing/2014/main" id="{28AB9FD5-E7BB-3C07-F110-27D390E11682}"/>
              </a:ext>
            </a:extLst>
          </p:cNvPr>
          <p:cNvSpPr>
            <a:spLocks noGrp="1"/>
          </p:cNvSpPr>
          <p:nvPr>
            <p:ph type="body" sz="quarter" idx="43" hasCustomPrompt="1"/>
          </p:nvPr>
        </p:nvSpPr>
        <p:spPr>
          <a:xfrm>
            <a:off x="6599965" y="1504968"/>
            <a:ext cx="394621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solidFill>
                  <a:srgbClr val="0540F2"/>
                </a:solidFill>
                <a:latin typeface="Futura PT Medium" panose="020B0502020204020303" pitchFamily="34" charset="0"/>
              </a:defRPr>
            </a:lvl1pPr>
          </a:lstStyle>
          <a:p>
            <a:pPr lvl="0"/>
            <a:r>
              <a:rPr lang="en-US" dirty="0"/>
              <a:t>Lorem ipsum dolor sit </a:t>
            </a:r>
            <a:r>
              <a:rPr lang="en-US" dirty="0" err="1"/>
              <a:t>amet</a:t>
            </a:r>
            <a:r>
              <a:rPr lang="en-US" dirty="0"/>
              <a:t>, </a:t>
            </a:r>
            <a:endParaRPr lang="ru-RU" dirty="0"/>
          </a:p>
          <a:p>
            <a:pPr lvl="0"/>
            <a:r>
              <a:rPr lang="en-US" dirty="0" err="1"/>
              <a:t>consectetuer</a:t>
            </a:r>
            <a:r>
              <a:rPr lang="en-US" dirty="0"/>
              <a:t> </a:t>
            </a:r>
            <a:r>
              <a:rPr lang="ru-RU" dirty="0"/>
              <a:t>24</a:t>
            </a:r>
            <a:r>
              <a:rPr lang="en-US" dirty="0" err="1"/>
              <a:t>pt</a:t>
            </a:r>
            <a:endParaRPr lang="en-US" dirty="0"/>
          </a:p>
        </p:txBody>
      </p:sp>
      <p:sp>
        <p:nvSpPr>
          <p:cNvPr id="11" name="Текст 10">
            <a:extLst>
              <a:ext uri="{FF2B5EF4-FFF2-40B4-BE49-F238E27FC236}">
                <a16:creationId xmlns:a16="http://schemas.microsoft.com/office/drawing/2014/main" id="{72CFBEFC-78C4-3F02-D60A-1D02FF5CD94B}"/>
              </a:ext>
            </a:extLst>
          </p:cNvPr>
          <p:cNvSpPr>
            <a:spLocks noGrp="1"/>
          </p:cNvSpPr>
          <p:nvPr>
            <p:ph type="body" sz="quarter" idx="44" hasCustomPrompt="1"/>
          </p:nvPr>
        </p:nvSpPr>
        <p:spPr>
          <a:xfrm>
            <a:off x="6599964" y="2522029"/>
            <a:ext cx="4923169" cy="3031046"/>
          </a:xfrm>
          <a:prstGeom prst="rect">
            <a:avLst/>
          </a:prstGeom>
        </p:spPr>
        <p:txBody>
          <a:bodyPr/>
          <a:lstStyle>
            <a:lvl1pPr marL="180000" indent="-180000">
              <a:lnSpc>
                <a:spcPct val="100000"/>
              </a:lnSpc>
              <a:spcBef>
                <a:spcPts val="600"/>
              </a:spcBef>
              <a:spcAft>
                <a:spcPts val="600"/>
              </a:spcAft>
              <a:buClr>
                <a:schemeClr val="accent1"/>
              </a:buClr>
              <a:buFont typeface="Arial" panose="020B0604020202020204" pitchFamily="34" charset="0"/>
              <a:buChar char="•"/>
              <a:defRPr sz="1600" b="0" i="0">
                <a:latin typeface="Futura PT Book" panose="020B0502020204020303" pitchFamily="34" charset="0"/>
              </a:defRPr>
            </a:lvl1pPr>
            <a:lvl2pPr marL="457200" indent="0">
              <a:buFont typeface="Arial" panose="020B0604020202020204" pitchFamily="34" charset="0"/>
              <a:buNone/>
              <a:defRPr sz="1600" b="0" i="0">
                <a:latin typeface="Futura PT Book" panose="020B0502020204020303" pitchFamily="34" charset="0"/>
              </a:defRPr>
            </a:lvl2pPr>
            <a:lvl3pPr marL="1200150" indent="-285750">
              <a:buFont typeface="Arial" panose="020B0604020202020204" pitchFamily="34" charset="0"/>
              <a:buChar char="•"/>
              <a:defRPr sz="1600" b="0" i="0">
                <a:latin typeface="Futura PT Book" panose="020B0502020204020303" pitchFamily="34" charset="0"/>
              </a:defRPr>
            </a:lvl3pPr>
            <a:lvl4pPr marL="1657350" indent="-285750">
              <a:buFont typeface="Arial" panose="020B0604020202020204" pitchFamily="34" charset="0"/>
              <a:buChar char="•"/>
              <a:defRPr sz="1600" b="0" i="0">
                <a:latin typeface="Futura PT Book" panose="020B0502020204020303" pitchFamily="34" charset="0"/>
              </a:defRPr>
            </a:lvl4pPr>
            <a:lvl5pPr marL="2114550" indent="-285750">
              <a:buFont typeface="Arial" panose="020B0604020202020204" pitchFamily="34" charset="0"/>
              <a:buChar char="•"/>
              <a:defRPr sz="1600" b="0" i="0">
                <a:latin typeface="Futura PT Book" panose="020B0502020204020303" pitchFamily="34" charset="0"/>
              </a:defRPr>
            </a:lvl5pPr>
          </a:lstStyle>
          <a:p>
            <a:pPr lvl="0"/>
            <a:r>
              <a:rPr lang="ru-RU" dirty="0"/>
              <a:t>1</a:t>
            </a:r>
          </a:p>
          <a:p>
            <a:pPr lvl="0"/>
            <a:r>
              <a:rPr lang="ru-RU" dirty="0"/>
              <a:t>2</a:t>
            </a:r>
          </a:p>
          <a:p>
            <a:pPr lvl="0"/>
            <a:r>
              <a:rPr lang="ru-RU" dirty="0"/>
              <a:t>3</a:t>
            </a:r>
          </a:p>
          <a:p>
            <a:pPr lvl="0"/>
            <a:r>
              <a:rPr lang="ru-RU" dirty="0"/>
              <a:t>4</a:t>
            </a:r>
          </a:p>
          <a:p>
            <a:pPr lvl="0"/>
            <a:r>
              <a:rPr lang="ru-RU" dirty="0"/>
              <a:t>5</a:t>
            </a:r>
          </a:p>
          <a:p>
            <a:pPr lvl="0"/>
            <a:r>
              <a:rPr lang="ru-RU" dirty="0"/>
              <a:t>6</a:t>
            </a:r>
          </a:p>
        </p:txBody>
      </p:sp>
      <p:sp>
        <p:nvSpPr>
          <p:cNvPr id="2" name="Заголовок 17">
            <a:extLst>
              <a:ext uri="{FF2B5EF4-FFF2-40B4-BE49-F238E27FC236}">
                <a16:creationId xmlns:a16="http://schemas.microsoft.com/office/drawing/2014/main" id="{DDDD87C2-CEC7-3FCF-A5ED-A3FC7FE13703}"/>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9" name="TextBox 8">
            <a:extLst>
              <a:ext uri="{FF2B5EF4-FFF2-40B4-BE49-F238E27FC236}">
                <a16:creationId xmlns:a16="http://schemas.microsoft.com/office/drawing/2014/main" id="{8F3280D8-BB97-4559-88E7-A74479FF1729}"/>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0" name="Группа 9">
            <a:extLst>
              <a:ext uri="{FF2B5EF4-FFF2-40B4-BE49-F238E27FC236}">
                <a16:creationId xmlns:a16="http://schemas.microsoft.com/office/drawing/2014/main" id="{0B59A041-7CBC-4862-8357-B35A322A3E70}"/>
              </a:ext>
            </a:extLst>
          </p:cNvPr>
          <p:cNvGrpSpPr/>
          <p:nvPr userDrawn="1"/>
        </p:nvGrpSpPr>
        <p:grpSpPr>
          <a:xfrm>
            <a:off x="576263" y="5927015"/>
            <a:ext cx="2590975" cy="394584"/>
            <a:chOff x="548879" y="6104894"/>
            <a:chExt cx="2590975" cy="394584"/>
          </a:xfrm>
          <a:solidFill>
            <a:schemeClr val="tx1"/>
          </a:solidFill>
        </p:grpSpPr>
        <p:pic>
          <p:nvPicPr>
            <p:cNvPr id="12" name="Рисунок 11">
              <a:extLst>
                <a:ext uri="{FF2B5EF4-FFF2-40B4-BE49-F238E27FC236}">
                  <a16:creationId xmlns:a16="http://schemas.microsoft.com/office/drawing/2014/main" id="{BFBE318D-D8F6-48F6-A504-03E33980E2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3" name="Рисунок 12">
              <a:extLst>
                <a:ext uri="{FF2B5EF4-FFF2-40B4-BE49-F238E27FC236}">
                  <a16:creationId xmlns:a16="http://schemas.microsoft.com/office/drawing/2014/main" id="{53EABC2D-BB47-437F-BDE1-C7825A1032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4" name="Рисунок 13">
            <a:extLst>
              <a:ext uri="{FF2B5EF4-FFF2-40B4-BE49-F238E27FC236}">
                <a16:creationId xmlns:a16="http://schemas.microsoft.com/office/drawing/2014/main" id="{CDCEA01D-306A-4813-A687-D54447B7E4F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15" name="Рисунок 14">
            <a:extLst>
              <a:ext uri="{FF2B5EF4-FFF2-40B4-BE49-F238E27FC236}">
                <a16:creationId xmlns:a16="http://schemas.microsoft.com/office/drawing/2014/main" id="{A72DD0A9-5044-41F8-8DDB-B6750E549D9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16" name="Рисунок 15">
            <a:extLst>
              <a:ext uri="{FF2B5EF4-FFF2-40B4-BE49-F238E27FC236}">
                <a16:creationId xmlns:a16="http://schemas.microsoft.com/office/drawing/2014/main" id="{12770D1B-54C9-45FE-885A-2F755CF5B82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3619273279"/>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845" userDrawn="1">
          <p15:clr>
            <a:srgbClr val="FBAE40"/>
          </p15:clr>
        </p15:guide>
        <p15:guide id="7" pos="41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3-1">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8" name="Text Placeholder 3">
            <a:extLst>
              <a:ext uri="{FF2B5EF4-FFF2-40B4-BE49-F238E27FC236}">
                <a16:creationId xmlns:a16="http://schemas.microsoft.com/office/drawing/2014/main" id="{28AB9FD5-E7BB-3C07-F110-27D390E11682}"/>
              </a:ext>
            </a:extLst>
          </p:cNvPr>
          <p:cNvSpPr>
            <a:spLocks noGrp="1"/>
          </p:cNvSpPr>
          <p:nvPr>
            <p:ph type="body" sz="quarter" idx="43" hasCustomPrompt="1"/>
          </p:nvPr>
        </p:nvSpPr>
        <p:spPr>
          <a:xfrm>
            <a:off x="6599965" y="1504968"/>
            <a:ext cx="3946210" cy="738664"/>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2400" b="0" i="0">
                <a:solidFill>
                  <a:srgbClr val="0540F2"/>
                </a:solidFill>
                <a:latin typeface="Futura PT Medium" panose="020B0502020204020303" pitchFamily="34" charset="0"/>
              </a:defRPr>
            </a:lvl1pPr>
          </a:lstStyle>
          <a:p>
            <a:pPr lvl="0"/>
            <a:r>
              <a:rPr lang="en-US" dirty="0"/>
              <a:t>Lorem ipsum dolor sit </a:t>
            </a:r>
            <a:r>
              <a:rPr lang="en-US" dirty="0" err="1"/>
              <a:t>amet</a:t>
            </a:r>
            <a:r>
              <a:rPr lang="en-US" dirty="0"/>
              <a:t>, </a:t>
            </a:r>
            <a:endParaRPr lang="ru-RU" dirty="0"/>
          </a:p>
          <a:p>
            <a:pPr lvl="0"/>
            <a:r>
              <a:rPr lang="en-US" dirty="0" err="1"/>
              <a:t>consectetuer</a:t>
            </a:r>
            <a:r>
              <a:rPr lang="en-US" dirty="0"/>
              <a:t> </a:t>
            </a:r>
            <a:r>
              <a:rPr lang="ru-RU" dirty="0"/>
              <a:t>24</a:t>
            </a:r>
            <a:r>
              <a:rPr lang="en-US" dirty="0" err="1"/>
              <a:t>pt</a:t>
            </a:r>
            <a:endParaRPr lang="en-US" dirty="0"/>
          </a:p>
        </p:txBody>
      </p:sp>
      <p:sp>
        <p:nvSpPr>
          <p:cNvPr id="5" name="Text Placeholder 3">
            <a:extLst>
              <a:ext uri="{FF2B5EF4-FFF2-40B4-BE49-F238E27FC236}">
                <a16:creationId xmlns:a16="http://schemas.microsoft.com/office/drawing/2014/main" id="{3FB0C1B9-422B-1AEC-DAA3-CEA5F2A9D844}"/>
              </a:ext>
            </a:extLst>
          </p:cNvPr>
          <p:cNvSpPr>
            <a:spLocks noGrp="1"/>
          </p:cNvSpPr>
          <p:nvPr>
            <p:ph type="body" sz="quarter" idx="44" hasCustomPrompt="1"/>
          </p:nvPr>
        </p:nvSpPr>
        <p:spPr>
          <a:xfrm>
            <a:off x="6610868" y="2518469"/>
            <a:ext cx="4911207" cy="284693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600"/>
              </a:spcBef>
              <a:spcAft>
                <a:spcPts val="600"/>
              </a:spcAft>
              <a:buClr>
                <a:schemeClr val="accent1"/>
              </a:buClr>
              <a:buSzTx/>
              <a:buFont typeface="+mj-lt"/>
              <a:buNone/>
              <a:tabLst/>
              <a:defRPr sz="1600" b="0" i="0">
                <a:latin typeface="Futura PT Book" panose="020B0502020204020303" pitchFamily="34" charset="0"/>
              </a:defRPr>
            </a:lvl1pPr>
          </a:lstStyle>
          <a:p>
            <a:pPr marL="360000" marR="0" lvl="0" indent="-360000" algn="l" defTabSz="1219048" rtl="0" eaLnBrk="1" fontAlgn="auto" latinLnBrk="0" hangingPunct="0">
              <a:lnSpc>
                <a:spcPct val="100000"/>
              </a:lnSpc>
              <a:spcBef>
                <a:spcPts val="600"/>
              </a:spcBef>
              <a:spcAft>
                <a:spcPts val="600"/>
              </a:spcAft>
              <a:buClr>
                <a:schemeClr val="accent1"/>
              </a:buClr>
              <a:buSzTx/>
              <a:buFont typeface="+mj-lt"/>
              <a:buAutoNum type="arabicPeriod"/>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360000" marR="0" lvl="0" indent="-360000" algn="l" defTabSz="1219048" rtl="0" eaLnBrk="1" fontAlgn="auto" latinLnBrk="0" hangingPunct="0">
              <a:lnSpc>
                <a:spcPct val="100000"/>
              </a:lnSpc>
              <a:spcBef>
                <a:spcPts val="600"/>
              </a:spcBef>
              <a:spcAft>
                <a:spcPts val="600"/>
              </a:spcAft>
              <a:buClr>
                <a:schemeClr val="accent1"/>
              </a:buClr>
              <a:buSzTx/>
              <a:buFont typeface="+mj-lt"/>
              <a:buAutoNum type="arabicPeriod"/>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360000" marR="0" lvl="0" indent="-360000" algn="l" defTabSz="1219048" rtl="0" eaLnBrk="1" fontAlgn="auto" latinLnBrk="0" hangingPunct="0">
              <a:lnSpc>
                <a:spcPct val="100000"/>
              </a:lnSpc>
              <a:spcBef>
                <a:spcPts val="600"/>
              </a:spcBef>
              <a:spcAft>
                <a:spcPts val="600"/>
              </a:spcAft>
              <a:buClr>
                <a:schemeClr val="accent1"/>
              </a:buClr>
              <a:buSzTx/>
              <a:buFont typeface="+mj-lt"/>
              <a:buAutoNum type="arabicPeriod"/>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342900" marR="0" lvl="0" indent="-342900" algn="l" defTabSz="1219048" rtl="0" eaLnBrk="1" fontAlgn="auto" latinLnBrk="0" hangingPunct="0">
              <a:lnSpc>
                <a:spcPct val="100000"/>
              </a:lnSpc>
              <a:spcBef>
                <a:spcPts val="0"/>
              </a:spcBef>
              <a:spcAft>
                <a:spcPts val="0"/>
              </a:spcAft>
              <a:buClr>
                <a:schemeClr val="accent1"/>
              </a:buClr>
              <a:buSzTx/>
              <a:buFont typeface="+mj-lt"/>
              <a:buAutoNum type="arabicPeriod"/>
              <a:tabLst/>
              <a:defRPr/>
            </a:pPr>
            <a:endParaRPr lang="en-US" dirty="0"/>
          </a:p>
        </p:txBody>
      </p:sp>
      <p:sp>
        <p:nvSpPr>
          <p:cNvPr id="2" name="Заголовок 17">
            <a:extLst>
              <a:ext uri="{FF2B5EF4-FFF2-40B4-BE49-F238E27FC236}">
                <a16:creationId xmlns:a16="http://schemas.microsoft.com/office/drawing/2014/main" id="{795B3A4A-4735-77A1-A99B-B57D51C1EF30}"/>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9" name="TextBox 8">
            <a:extLst>
              <a:ext uri="{FF2B5EF4-FFF2-40B4-BE49-F238E27FC236}">
                <a16:creationId xmlns:a16="http://schemas.microsoft.com/office/drawing/2014/main" id="{4CEE5B0C-D246-4680-88F7-096913E592A6}"/>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0" name="Группа 9">
            <a:extLst>
              <a:ext uri="{FF2B5EF4-FFF2-40B4-BE49-F238E27FC236}">
                <a16:creationId xmlns:a16="http://schemas.microsoft.com/office/drawing/2014/main" id="{B1D63AF9-54FC-47B0-8DF3-114E2036BEDF}"/>
              </a:ext>
            </a:extLst>
          </p:cNvPr>
          <p:cNvGrpSpPr/>
          <p:nvPr userDrawn="1"/>
        </p:nvGrpSpPr>
        <p:grpSpPr>
          <a:xfrm>
            <a:off x="576263" y="5927015"/>
            <a:ext cx="2590975" cy="394584"/>
            <a:chOff x="548879" y="6104894"/>
            <a:chExt cx="2590975" cy="394584"/>
          </a:xfrm>
          <a:solidFill>
            <a:schemeClr val="tx1"/>
          </a:solidFill>
        </p:grpSpPr>
        <p:pic>
          <p:nvPicPr>
            <p:cNvPr id="11" name="Рисунок 10">
              <a:extLst>
                <a:ext uri="{FF2B5EF4-FFF2-40B4-BE49-F238E27FC236}">
                  <a16:creationId xmlns:a16="http://schemas.microsoft.com/office/drawing/2014/main" id="{39762B7B-61F3-452B-B89E-53EC2819FD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2" name="Рисунок 11">
              <a:extLst>
                <a:ext uri="{FF2B5EF4-FFF2-40B4-BE49-F238E27FC236}">
                  <a16:creationId xmlns:a16="http://schemas.microsoft.com/office/drawing/2014/main" id="{0A4D29F0-48B6-4E0B-B6D5-81C97815E2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3" name="Рисунок 12">
            <a:extLst>
              <a:ext uri="{FF2B5EF4-FFF2-40B4-BE49-F238E27FC236}">
                <a16:creationId xmlns:a16="http://schemas.microsoft.com/office/drawing/2014/main" id="{D3E173C9-49B3-4693-8306-4037C05B36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14" name="Рисунок 13">
            <a:extLst>
              <a:ext uri="{FF2B5EF4-FFF2-40B4-BE49-F238E27FC236}">
                <a16:creationId xmlns:a16="http://schemas.microsoft.com/office/drawing/2014/main" id="{AE4967DA-6C75-43FA-9349-037130960D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15" name="Рисунок 14">
            <a:extLst>
              <a:ext uri="{FF2B5EF4-FFF2-40B4-BE49-F238E27FC236}">
                <a16:creationId xmlns:a16="http://schemas.microsoft.com/office/drawing/2014/main" id="{79025C81-57B7-4A79-96F3-91EF8E94F9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529117587"/>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5" userDrawn="1">
          <p15:clr>
            <a:srgbClr val="FBAE40"/>
          </p15:clr>
        </p15:guide>
        <p15:guide id="7" pos="4158">
          <p15:clr>
            <a:srgbClr val="FBAE40"/>
          </p15:clr>
        </p15:guide>
        <p15:guide id="8" orient="horz" pos="85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3-1">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A19D6A02-0D8B-2031-94B0-BAE8C3A9D839}"/>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2" name="Text Placeholder 3">
            <a:extLst>
              <a:ext uri="{FF2B5EF4-FFF2-40B4-BE49-F238E27FC236}">
                <a16:creationId xmlns:a16="http://schemas.microsoft.com/office/drawing/2014/main" id="{8AA55C17-AAA9-8F27-B794-6CD8AC863310}"/>
              </a:ext>
            </a:extLst>
          </p:cNvPr>
          <p:cNvSpPr>
            <a:spLocks noGrp="1"/>
          </p:cNvSpPr>
          <p:nvPr>
            <p:ph type="body" sz="quarter" idx="41" hasCustomPrompt="1"/>
          </p:nvPr>
        </p:nvSpPr>
        <p:spPr>
          <a:xfrm>
            <a:off x="6600824" y="1504968"/>
            <a:ext cx="4920467" cy="369332"/>
          </a:xfrm>
          <a:prstGeom prst="rect">
            <a:avLst/>
          </a:prstGeom>
        </p:spPr>
        <p:txBody>
          <a:bodyPr wrap="square" lIns="0" tIns="0" rIns="0" bIns="0" anchor="t">
            <a:spAutoFit/>
          </a:bodyPr>
          <a:lstStyle>
            <a:lvl1pPr marL="342900" marR="0" indent="-342900" algn="l" defTabSz="1219048" rtl="0" eaLnBrk="1" fontAlgn="auto" latinLnBrk="0" hangingPunct="0">
              <a:lnSpc>
                <a:spcPct val="100000"/>
              </a:lnSpc>
              <a:spcBef>
                <a:spcPts val="0"/>
              </a:spcBef>
              <a:spcAft>
                <a:spcPts val="0"/>
              </a:spcAft>
              <a:buClr>
                <a:schemeClr val="accent1"/>
              </a:buClr>
              <a:buSzTx/>
              <a:buFont typeface="+mj-lt"/>
              <a:buAutoNum type="arabicPeriod"/>
              <a:tabLst/>
              <a:defRPr sz="2400" b="0" i="0">
                <a:latin typeface="Futura PT Medium" panose="020B0502020204020303" pitchFamily="34" charset="0"/>
              </a:defRPr>
            </a:lvl1pPr>
          </a:lstStyle>
          <a:p>
            <a:pPr lvl="0"/>
            <a:r>
              <a:rPr lang="ru-RU" dirty="0"/>
              <a:t>Тема </a:t>
            </a:r>
            <a:r>
              <a:rPr lang="en-US" dirty="0"/>
              <a:t>24</a:t>
            </a:r>
            <a:r>
              <a:rPr lang="ru-RU" dirty="0" err="1"/>
              <a:t>p</a:t>
            </a:r>
            <a:r>
              <a:rPr lang="en-US" dirty="0"/>
              <a:t>t</a:t>
            </a:r>
          </a:p>
        </p:txBody>
      </p:sp>
      <p:sp>
        <p:nvSpPr>
          <p:cNvPr id="6" name="Text Placeholder 3">
            <a:extLst>
              <a:ext uri="{FF2B5EF4-FFF2-40B4-BE49-F238E27FC236}">
                <a16:creationId xmlns:a16="http://schemas.microsoft.com/office/drawing/2014/main" id="{0E32BCE3-3605-62E7-DB71-5B30E64ADA35}"/>
              </a:ext>
            </a:extLst>
          </p:cNvPr>
          <p:cNvSpPr>
            <a:spLocks noGrp="1"/>
          </p:cNvSpPr>
          <p:nvPr>
            <p:ph type="body" sz="quarter" idx="42" hasCustomPrompt="1"/>
          </p:nvPr>
        </p:nvSpPr>
        <p:spPr>
          <a:xfrm>
            <a:off x="6600824" y="1980456"/>
            <a:ext cx="4920467" cy="49244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
                <a:schemeClr val="accent1"/>
              </a:buClr>
              <a:buSzTx/>
              <a:buFont typeface="+mj-lt"/>
              <a:buNone/>
              <a:tabLst/>
              <a:defRPr sz="1600" b="0" i="0">
                <a:latin typeface="Futura PT Book" panose="020B0502020204020303" pitchFamily="34" charset="0"/>
              </a:defRPr>
            </a:lvl1pPr>
          </a:lstStyle>
          <a:p>
            <a:pPr lvl="0">
              <a:lnSpc>
                <a:spcPct val="100000"/>
              </a:lnSpc>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marL="0" marR="0" lvl="0" indent="0" algn="l" defTabSz="1219048" rtl="0" eaLnBrk="1" fontAlgn="auto" latinLnBrk="0" hangingPunct="0">
              <a:lnSpc>
                <a:spcPct val="100000"/>
              </a:lnSpc>
              <a:spcBef>
                <a:spcPts val="0"/>
              </a:spcBef>
              <a:spcAft>
                <a:spcPts val="0"/>
              </a:spcAft>
              <a:buClr>
                <a:schemeClr val="accent1"/>
              </a:buClr>
              <a:buSzTx/>
              <a:buFont typeface="+mj-lt"/>
              <a:buNone/>
              <a:tabLst/>
              <a:defRPr/>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p:txBody>
      </p:sp>
      <p:sp>
        <p:nvSpPr>
          <p:cNvPr id="9" name="Text Placeholder 3">
            <a:extLst>
              <a:ext uri="{FF2B5EF4-FFF2-40B4-BE49-F238E27FC236}">
                <a16:creationId xmlns:a16="http://schemas.microsoft.com/office/drawing/2014/main" id="{33916E75-535F-2401-3331-18D02CD764F1}"/>
              </a:ext>
            </a:extLst>
          </p:cNvPr>
          <p:cNvSpPr>
            <a:spLocks noGrp="1"/>
          </p:cNvSpPr>
          <p:nvPr>
            <p:ph type="body" sz="quarter" idx="43" hasCustomPrompt="1"/>
          </p:nvPr>
        </p:nvSpPr>
        <p:spPr>
          <a:xfrm>
            <a:off x="6600824" y="2991648"/>
            <a:ext cx="4920467" cy="369332"/>
          </a:xfrm>
          <a:prstGeom prst="rect">
            <a:avLst/>
          </a:prstGeom>
        </p:spPr>
        <p:txBody>
          <a:bodyPr wrap="square" lIns="0" tIns="0" rIns="0" bIns="0" anchor="t">
            <a:spAutoFit/>
          </a:bodyPr>
          <a:lstStyle>
            <a:lvl1pPr marL="342900" marR="0" indent="-342900" algn="l" defTabSz="1219048" rtl="0" eaLnBrk="1" fontAlgn="auto" latinLnBrk="0" hangingPunct="0">
              <a:lnSpc>
                <a:spcPct val="100000"/>
              </a:lnSpc>
              <a:spcBef>
                <a:spcPts val="0"/>
              </a:spcBef>
              <a:spcAft>
                <a:spcPts val="0"/>
              </a:spcAft>
              <a:buClr>
                <a:schemeClr val="accent1"/>
              </a:buClr>
              <a:buSzTx/>
              <a:buFont typeface="+mj-lt"/>
              <a:buAutoNum type="arabicPeriod" startAt="2"/>
              <a:tabLst/>
              <a:defRPr sz="2400" b="0" i="0">
                <a:latin typeface="Futura PT Medium" panose="020B0502020204020303" pitchFamily="34" charset="0"/>
              </a:defRPr>
            </a:lvl1pPr>
          </a:lstStyle>
          <a:p>
            <a:pPr lvl="0"/>
            <a:r>
              <a:rPr lang="ru-RU" dirty="0"/>
              <a:t>Тема </a:t>
            </a:r>
            <a:r>
              <a:rPr lang="en-US" dirty="0"/>
              <a:t>24</a:t>
            </a:r>
            <a:r>
              <a:rPr lang="ru-RU" dirty="0" err="1"/>
              <a:t>p</a:t>
            </a:r>
            <a:r>
              <a:rPr lang="en-US" dirty="0"/>
              <a:t>t</a:t>
            </a:r>
          </a:p>
        </p:txBody>
      </p:sp>
      <p:sp>
        <p:nvSpPr>
          <p:cNvPr id="10" name="Text Placeholder 3">
            <a:extLst>
              <a:ext uri="{FF2B5EF4-FFF2-40B4-BE49-F238E27FC236}">
                <a16:creationId xmlns:a16="http://schemas.microsoft.com/office/drawing/2014/main" id="{A91143F2-5B07-5C56-2DB7-D818398B16C6}"/>
              </a:ext>
            </a:extLst>
          </p:cNvPr>
          <p:cNvSpPr>
            <a:spLocks noGrp="1"/>
          </p:cNvSpPr>
          <p:nvPr>
            <p:ph type="body" sz="quarter" idx="44" hasCustomPrompt="1"/>
          </p:nvPr>
        </p:nvSpPr>
        <p:spPr>
          <a:xfrm>
            <a:off x="6600824" y="3464341"/>
            <a:ext cx="4920467" cy="49244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
                <a:schemeClr val="accent1"/>
              </a:buClr>
              <a:buSzTx/>
              <a:buFont typeface="+mj-lt"/>
              <a:buNone/>
              <a:tabLst/>
              <a:defRPr sz="1600" b="0" i="0">
                <a:latin typeface="Futura PT Book" panose="020B0502020204020303" pitchFamily="34" charset="0"/>
              </a:defRPr>
            </a:lvl1pPr>
          </a:lstStyle>
          <a:p>
            <a:pPr lvl="0">
              <a:lnSpc>
                <a:spcPct val="100000"/>
              </a:lnSpc>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marL="0" marR="0" lvl="0" indent="0" algn="l" defTabSz="1219048" rtl="0" eaLnBrk="1" fontAlgn="auto" latinLnBrk="0" hangingPunct="0">
              <a:lnSpc>
                <a:spcPct val="100000"/>
              </a:lnSpc>
              <a:spcBef>
                <a:spcPts val="0"/>
              </a:spcBef>
              <a:spcAft>
                <a:spcPts val="0"/>
              </a:spcAft>
              <a:buClr>
                <a:schemeClr val="accent1"/>
              </a:buClr>
              <a:buSzTx/>
              <a:buFont typeface="+mj-lt"/>
              <a:buNone/>
              <a:tabLst/>
              <a:defRPr/>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p:txBody>
      </p:sp>
      <p:sp>
        <p:nvSpPr>
          <p:cNvPr id="11" name="Text Placeholder 3">
            <a:extLst>
              <a:ext uri="{FF2B5EF4-FFF2-40B4-BE49-F238E27FC236}">
                <a16:creationId xmlns:a16="http://schemas.microsoft.com/office/drawing/2014/main" id="{94842757-3232-3FE6-CBF4-1FC1B80673A1}"/>
              </a:ext>
            </a:extLst>
          </p:cNvPr>
          <p:cNvSpPr>
            <a:spLocks noGrp="1"/>
          </p:cNvSpPr>
          <p:nvPr>
            <p:ph type="body" sz="quarter" idx="45" hasCustomPrompt="1"/>
          </p:nvPr>
        </p:nvSpPr>
        <p:spPr>
          <a:xfrm>
            <a:off x="6600824" y="4478328"/>
            <a:ext cx="4920467" cy="369332"/>
          </a:xfrm>
          <a:prstGeom prst="rect">
            <a:avLst/>
          </a:prstGeom>
        </p:spPr>
        <p:txBody>
          <a:bodyPr wrap="square" lIns="0" tIns="0" rIns="0" bIns="0" anchor="t">
            <a:spAutoFit/>
          </a:bodyPr>
          <a:lstStyle>
            <a:lvl1pPr marL="342900" marR="0" indent="-342900" algn="l" defTabSz="1219048" rtl="0" eaLnBrk="1" fontAlgn="auto" latinLnBrk="0" hangingPunct="0">
              <a:lnSpc>
                <a:spcPct val="100000"/>
              </a:lnSpc>
              <a:spcBef>
                <a:spcPts val="0"/>
              </a:spcBef>
              <a:spcAft>
                <a:spcPts val="0"/>
              </a:spcAft>
              <a:buClr>
                <a:schemeClr val="accent1"/>
              </a:buClr>
              <a:buSzTx/>
              <a:buFont typeface="+mj-lt"/>
              <a:buAutoNum type="arabicPeriod" startAt="2"/>
              <a:tabLst/>
              <a:defRPr sz="2400" b="0" i="0">
                <a:latin typeface="Futura PT Medium" panose="020B0502020204020303" pitchFamily="34" charset="0"/>
              </a:defRPr>
            </a:lvl1pPr>
          </a:lstStyle>
          <a:p>
            <a:pPr lvl="0"/>
            <a:r>
              <a:rPr lang="ru-RU" dirty="0"/>
              <a:t>Тема </a:t>
            </a:r>
            <a:r>
              <a:rPr lang="en-US" dirty="0"/>
              <a:t>24</a:t>
            </a:r>
            <a:r>
              <a:rPr lang="ru-RU" dirty="0" err="1"/>
              <a:t>p</a:t>
            </a:r>
            <a:r>
              <a:rPr lang="en-US" dirty="0"/>
              <a:t>t</a:t>
            </a:r>
          </a:p>
        </p:txBody>
      </p:sp>
      <p:sp>
        <p:nvSpPr>
          <p:cNvPr id="12" name="Text Placeholder 3">
            <a:extLst>
              <a:ext uri="{FF2B5EF4-FFF2-40B4-BE49-F238E27FC236}">
                <a16:creationId xmlns:a16="http://schemas.microsoft.com/office/drawing/2014/main" id="{48678FD4-F132-2C32-832E-79FD61EDA4E9}"/>
              </a:ext>
            </a:extLst>
          </p:cNvPr>
          <p:cNvSpPr>
            <a:spLocks noGrp="1"/>
          </p:cNvSpPr>
          <p:nvPr>
            <p:ph type="body" sz="quarter" idx="46" hasCustomPrompt="1"/>
          </p:nvPr>
        </p:nvSpPr>
        <p:spPr>
          <a:xfrm>
            <a:off x="6600824" y="4953816"/>
            <a:ext cx="4920467" cy="492443"/>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
                <a:schemeClr val="accent1"/>
              </a:buClr>
              <a:buSzTx/>
              <a:buFont typeface="+mj-lt"/>
              <a:buNone/>
              <a:tabLst/>
              <a:defRPr sz="1600" b="0" i="0">
                <a:latin typeface="Futura PT Book" panose="020B0502020204020303" pitchFamily="34" charset="0"/>
              </a:defRPr>
            </a:lvl1pPr>
          </a:lstStyle>
          <a:p>
            <a:pPr lvl="0">
              <a:lnSpc>
                <a:spcPct val="100000"/>
              </a:lnSpc>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a:p>
            <a:pPr marL="0" marR="0" lvl="0" indent="0" algn="l" defTabSz="1219048" rtl="0" eaLnBrk="1" fontAlgn="auto" latinLnBrk="0" hangingPunct="0">
              <a:lnSpc>
                <a:spcPct val="100000"/>
              </a:lnSpc>
              <a:spcBef>
                <a:spcPts val="0"/>
              </a:spcBef>
              <a:spcAft>
                <a:spcPts val="0"/>
              </a:spcAft>
              <a:buClr>
                <a:schemeClr val="accent1"/>
              </a:buClr>
              <a:buSzTx/>
              <a:buFont typeface="+mj-lt"/>
              <a:buNone/>
              <a:tabLst/>
              <a:defRPr/>
            </a:pPr>
            <a:r>
              <a:rPr lang="en-US" dirty="0"/>
              <a:t>16pt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endParaRPr lang="en-US" dirty="0"/>
          </a:p>
        </p:txBody>
      </p:sp>
      <p:sp>
        <p:nvSpPr>
          <p:cNvPr id="5" name="Заголовок 17">
            <a:extLst>
              <a:ext uri="{FF2B5EF4-FFF2-40B4-BE49-F238E27FC236}">
                <a16:creationId xmlns:a16="http://schemas.microsoft.com/office/drawing/2014/main" id="{DAAB4FDC-FA94-AD40-A560-897C2F29FA3C}"/>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13" name="TextBox 12">
            <a:extLst>
              <a:ext uri="{FF2B5EF4-FFF2-40B4-BE49-F238E27FC236}">
                <a16:creationId xmlns:a16="http://schemas.microsoft.com/office/drawing/2014/main" id="{CFEB03CF-5CDE-4E85-8F65-CFBC0D0BFBB6}"/>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4" name="Группа 13">
            <a:extLst>
              <a:ext uri="{FF2B5EF4-FFF2-40B4-BE49-F238E27FC236}">
                <a16:creationId xmlns:a16="http://schemas.microsoft.com/office/drawing/2014/main" id="{7A7FBDE0-6E0E-4E91-811D-554E6163F21B}"/>
              </a:ext>
            </a:extLst>
          </p:cNvPr>
          <p:cNvGrpSpPr/>
          <p:nvPr userDrawn="1"/>
        </p:nvGrpSpPr>
        <p:grpSpPr>
          <a:xfrm>
            <a:off x="576263" y="5927015"/>
            <a:ext cx="2590975" cy="394584"/>
            <a:chOff x="548879" y="6104894"/>
            <a:chExt cx="2590975" cy="394584"/>
          </a:xfrm>
          <a:solidFill>
            <a:schemeClr val="tx1"/>
          </a:solidFill>
        </p:grpSpPr>
        <p:pic>
          <p:nvPicPr>
            <p:cNvPr id="15" name="Рисунок 14">
              <a:extLst>
                <a:ext uri="{FF2B5EF4-FFF2-40B4-BE49-F238E27FC236}">
                  <a16:creationId xmlns:a16="http://schemas.microsoft.com/office/drawing/2014/main" id="{E3201F51-A012-40D3-BAF5-73CBADDBD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6" name="Рисунок 15">
              <a:extLst>
                <a:ext uri="{FF2B5EF4-FFF2-40B4-BE49-F238E27FC236}">
                  <a16:creationId xmlns:a16="http://schemas.microsoft.com/office/drawing/2014/main" id="{4BE368CB-1F26-4A9E-A069-EA883F458C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7" name="Рисунок 16">
            <a:extLst>
              <a:ext uri="{FF2B5EF4-FFF2-40B4-BE49-F238E27FC236}">
                <a16:creationId xmlns:a16="http://schemas.microsoft.com/office/drawing/2014/main" id="{AEE0818F-C961-4D6C-94C6-21865A24650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18" name="Рисунок 17">
            <a:extLst>
              <a:ext uri="{FF2B5EF4-FFF2-40B4-BE49-F238E27FC236}">
                <a16:creationId xmlns:a16="http://schemas.microsoft.com/office/drawing/2014/main" id="{1AD207CD-FA9C-4A0D-9512-CA09624FE3C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19" name="Рисунок 18">
            <a:extLst>
              <a:ext uri="{FF2B5EF4-FFF2-40B4-BE49-F238E27FC236}">
                <a16:creationId xmlns:a16="http://schemas.microsoft.com/office/drawing/2014/main" id="{BF21B4B0-15C1-4803-AF05-5AB1168F7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3113724096"/>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7">
          <p15:clr>
            <a:srgbClr val="FBAE40"/>
          </p15:clr>
        </p15:guide>
        <p15:guide id="7" pos="4158">
          <p15:clr>
            <a:srgbClr val="FBAE40"/>
          </p15:clr>
        </p15:guide>
        <p15:guide id="8" orient="horz" pos="85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3-1">
    <p:spTree>
      <p:nvGrpSpPr>
        <p:cNvPr id="1" name=""/>
        <p:cNvGrpSpPr/>
        <p:nvPr/>
      </p:nvGrpSpPr>
      <p:grpSpPr>
        <a:xfrm>
          <a:off x="0" y="0"/>
          <a:ext cx="0" cy="0"/>
          <a:chOff x="0" y="0"/>
          <a:chExt cx="0" cy="0"/>
        </a:xfrm>
      </p:grpSpPr>
      <p:sp>
        <p:nvSpPr>
          <p:cNvPr id="5" name="Таблица 4">
            <a:extLst>
              <a:ext uri="{FF2B5EF4-FFF2-40B4-BE49-F238E27FC236}">
                <a16:creationId xmlns:a16="http://schemas.microsoft.com/office/drawing/2014/main" id="{6A8634AF-B1A1-F206-93F1-36B71AAE634C}"/>
              </a:ext>
            </a:extLst>
          </p:cNvPr>
          <p:cNvSpPr>
            <a:spLocks noGrp="1"/>
          </p:cNvSpPr>
          <p:nvPr>
            <p:ph type="tbl" sz="quarter" idx="10"/>
          </p:nvPr>
        </p:nvSpPr>
        <p:spPr>
          <a:xfrm>
            <a:off x="615949" y="1487488"/>
            <a:ext cx="10907131" cy="3962400"/>
          </a:xfrm>
          <a:prstGeom prst="rect">
            <a:avLst/>
          </a:prstGeom>
        </p:spPr>
        <p:txBody>
          <a:bodyPr/>
          <a:lstStyle/>
          <a:p>
            <a:endParaRPr lang="ru-RU" dirty="0"/>
          </a:p>
        </p:txBody>
      </p:sp>
      <p:sp>
        <p:nvSpPr>
          <p:cNvPr id="2" name="Заголовок 17">
            <a:extLst>
              <a:ext uri="{FF2B5EF4-FFF2-40B4-BE49-F238E27FC236}">
                <a16:creationId xmlns:a16="http://schemas.microsoft.com/office/drawing/2014/main" id="{66BF7D05-F973-5656-C9BC-F94D9A2D99B4}"/>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8" name="TextBox 7">
            <a:extLst>
              <a:ext uri="{FF2B5EF4-FFF2-40B4-BE49-F238E27FC236}">
                <a16:creationId xmlns:a16="http://schemas.microsoft.com/office/drawing/2014/main" id="{E353D544-21AB-427F-BAD1-363599233867}"/>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9" name="Группа 8">
            <a:extLst>
              <a:ext uri="{FF2B5EF4-FFF2-40B4-BE49-F238E27FC236}">
                <a16:creationId xmlns:a16="http://schemas.microsoft.com/office/drawing/2014/main" id="{90DC7C86-00AA-4FA8-A7A9-2D45275946F4}"/>
              </a:ext>
            </a:extLst>
          </p:cNvPr>
          <p:cNvGrpSpPr/>
          <p:nvPr userDrawn="1"/>
        </p:nvGrpSpPr>
        <p:grpSpPr>
          <a:xfrm>
            <a:off x="576263" y="5927015"/>
            <a:ext cx="2590975" cy="394584"/>
            <a:chOff x="548879" y="6104894"/>
            <a:chExt cx="2590975" cy="394584"/>
          </a:xfrm>
          <a:solidFill>
            <a:schemeClr val="tx1"/>
          </a:solidFill>
        </p:grpSpPr>
        <p:pic>
          <p:nvPicPr>
            <p:cNvPr id="10" name="Рисунок 9">
              <a:extLst>
                <a:ext uri="{FF2B5EF4-FFF2-40B4-BE49-F238E27FC236}">
                  <a16:creationId xmlns:a16="http://schemas.microsoft.com/office/drawing/2014/main" id="{76ED4DDC-8428-4F99-B509-ED02B04CBF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1" name="Рисунок 10">
              <a:extLst>
                <a:ext uri="{FF2B5EF4-FFF2-40B4-BE49-F238E27FC236}">
                  <a16:creationId xmlns:a16="http://schemas.microsoft.com/office/drawing/2014/main" id="{7C8E4D55-85F5-4B07-9B1B-753577449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2" name="Рисунок 11">
            <a:extLst>
              <a:ext uri="{FF2B5EF4-FFF2-40B4-BE49-F238E27FC236}">
                <a16:creationId xmlns:a16="http://schemas.microsoft.com/office/drawing/2014/main" id="{427828F1-393D-420A-B00F-375D28B716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13" name="Рисунок 12">
            <a:extLst>
              <a:ext uri="{FF2B5EF4-FFF2-40B4-BE49-F238E27FC236}">
                <a16:creationId xmlns:a16="http://schemas.microsoft.com/office/drawing/2014/main" id="{51EEC1CC-6F57-4E08-BBF9-B805F81190A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14" name="Рисунок 13">
            <a:extLst>
              <a:ext uri="{FF2B5EF4-FFF2-40B4-BE49-F238E27FC236}">
                <a16:creationId xmlns:a16="http://schemas.microsoft.com/office/drawing/2014/main" id="{05C74016-ACD8-409F-9A01-4D3579C7657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1473189778"/>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7">
          <p15:clr>
            <a:srgbClr val="FBAE40"/>
          </p15:clr>
        </p15:guide>
        <p15:guide id="7" pos="4158">
          <p15:clr>
            <a:srgbClr val="FBAE40"/>
          </p15:clr>
        </p15:guide>
        <p15:guide id="8" orient="horz" pos="85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3-1">
    <p:spTree>
      <p:nvGrpSpPr>
        <p:cNvPr id="1" name=""/>
        <p:cNvGrpSpPr/>
        <p:nvPr/>
      </p:nvGrpSpPr>
      <p:grpSpPr>
        <a:xfrm>
          <a:off x="0" y="0"/>
          <a:ext cx="0" cy="0"/>
          <a:chOff x="0" y="0"/>
          <a:chExt cx="0" cy="0"/>
        </a:xfrm>
      </p:grpSpPr>
      <p:sp>
        <p:nvSpPr>
          <p:cNvPr id="6" name="Диаграмма 5">
            <a:extLst>
              <a:ext uri="{FF2B5EF4-FFF2-40B4-BE49-F238E27FC236}">
                <a16:creationId xmlns:a16="http://schemas.microsoft.com/office/drawing/2014/main" id="{8261F29A-61ED-72D0-1AB8-7AFB63DEFBF0}"/>
              </a:ext>
            </a:extLst>
          </p:cNvPr>
          <p:cNvSpPr>
            <a:spLocks noGrp="1"/>
          </p:cNvSpPr>
          <p:nvPr>
            <p:ph type="chart" sz="quarter" idx="10"/>
          </p:nvPr>
        </p:nvSpPr>
        <p:spPr>
          <a:xfrm>
            <a:off x="6600825" y="1487488"/>
            <a:ext cx="4921250" cy="3997584"/>
          </a:xfrm>
          <a:prstGeom prst="rect">
            <a:avLst/>
          </a:prstGeom>
        </p:spPr>
        <p:txBody>
          <a:bodyPr/>
          <a:lstStyle/>
          <a:p>
            <a:endParaRPr lang="ru-RU" dirty="0"/>
          </a:p>
        </p:txBody>
      </p:sp>
      <p:sp>
        <p:nvSpPr>
          <p:cNvPr id="8" name="Text Placeholder 3">
            <a:extLst>
              <a:ext uri="{FF2B5EF4-FFF2-40B4-BE49-F238E27FC236}">
                <a16:creationId xmlns:a16="http://schemas.microsoft.com/office/drawing/2014/main" id="{C63F829F-DA3C-346A-8AA3-71FC75C424CB}"/>
              </a:ext>
            </a:extLst>
          </p:cNvPr>
          <p:cNvSpPr>
            <a:spLocks noGrp="1"/>
          </p:cNvSpPr>
          <p:nvPr>
            <p:ph type="body" sz="quarter" idx="40" hasCustomPrompt="1"/>
          </p:nvPr>
        </p:nvSpPr>
        <p:spPr>
          <a:xfrm>
            <a:off x="616002" y="1504968"/>
            <a:ext cx="5160978" cy="3939540"/>
          </a:xfrm>
          <a:prstGeom prst="rect">
            <a:avLst/>
          </a:prstGeom>
        </p:spPr>
        <p:txBody>
          <a:bodyPr wrap="square" lIns="0" tIns="0" rIns="0" bIns="0" anchor="t">
            <a:spAutoFit/>
          </a:bodyPr>
          <a:lstStyle>
            <a:lvl1pPr marL="0" marR="0" indent="0" algn="l" defTabSz="1219048" rtl="0" eaLnBrk="1" fontAlgn="auto" latinLnBrk="0" hangingPunct="0">
              <a:lnSpc>
                <a:spcPct val="100000"/>
              </a:lnSpc>
              <a:spcBef>
                <a:spcPts val="0"/>
              </a:spcBef>
              <a:spcAft>
                <a:spcPts val="0"/>
              </a:spcAft>
              <a:buClrTx/>
              <a:buSzTx/>
              <a:buFontTx/>
              <a:buNone/>
              <a:tabLst/>
              <a:defRPr sz="1600" b="0" i="0">
                <a:latin typeface="Futura PT Book" panose="020B0502020204020303" pitchFamily="34" charset="0"/>
              </a:defRPr>
            </a:lvl1pPr>
          </a:lstStyle>
          <a:p>
            <a:pPr lvl="0"/>
            <a:r>
              <a:rPr lang="en-US" dirty="0"/>
              <a:t>1</a:t>
            </a:r>
            <a:r>
              <a:rPr lang="ru-RU" dirty="0"/>
              <a:t>6</a:t>
            </a:r>
            <a:r>
              <a:rPr lang="en-US" dirty="0"/>
              <a:t> pt Lorem ipsum dolor sit amet, consectetuer adipiscing elit. Maecenas porttitor congue massa. Fusce posuere,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lvl="0"/>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a:p>
            <a:pPr marL="0" marR="0" lvl="0" indent="0" algn="l" defTabSz="1219048" rtl="0" eaLnBrk="1" fontAlgn="auto" latinLnBrk="0" hangingPunct="0">
              <a:lnSpc>
                <a:spcPct val="100000"/>
              </a:lnSpc>
              <a:spcBef>
                <a:spcPts val="0"/>
              </a:spcBef>
              <a:spcAft>
                <a:spcPts val="0"/>
              </a:spcAft>
              <a:buClrTx/>
              <a:buSzTx/>
              <a:buFontTx/>
              <a:buNone/>
              <a:tabLst/>
              <a:defRPr/>
            </a:pPr>
            <a:r>
              <a:rPr lang="en-US" dirty="0"/>
              <a:t>1</a:t>
            </a:r>
            <a:r>
              <a:rPr lang="ru-RU" dirty="0"/>
              <a:t>6</a:t>
            </a:r>
            <a:r>
              <a:rPr lang="en-US" dirty="0"/>
              <a:t> </a:t>
            </a:r>
            <a:r>
              <a:rPr lang="en-US" dirty="0" err="1"/>
              <a:t>pt</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a:t>
            </a:r>
          </a:p>
        </p:txBody>
      </p:sp>
      <p:sp>
        <p:nvSpPr>
          <p:cNvPr id="2" name="Заголовок 17">
            <a:extLst>
              <a:ext uri="{FF2B5EF4-FFF2-40B4-BE49-F238E27FC236}">
                <a16:creationId xmlns:a16="http://schemas.microsoft.com/office/drawing/2014/main" id="{356907EC-911A-528F-0B9C-3713127159EF}"/>
              </a:ext>
            </a:extLst>
          </p:cNvPr>
          <p:cNvSpPr>
            <a:spLocks noGrp="1"/>
          </p:cNvSpPr>
          <p:nvPr>
            <p:ph type="title" hasCustomPrompt="1"/>
          </p:nvPr>
        </p:nvSpPr>
        <p:spPr>
          <a:xfrm>
            <a:off x="616002" y="541218"/>
            <a:ext cx="10907132" cy="447623"/>
          </a:xfrm>
          <a:prstGeom prst="rect">
            <a:avLst/>
          </a:prstGeom>
        </p:spPr>
        <p:txBody>
          <a:bodyPr wrap="square" lIns="0" tIns="0" rIns="0" bIns="0">
            <a:spAutoFit/>
          </a:bodyPr>
          <a:lstStyle>
            <a:lvl1pPr algn="l">
              <a:defRPr sz="3200" b="1" i="0">
                <a:solidFill>
                  <a:srgbClr val="0540F2"/>
                </a:solidFill>
                <a:latin typeface="Futura PT Demi" panose="020B0502020204020303" pitchFamily="34" charset="0"/>
              </a:defRPr>
            </a:lvl1pPr>
          </a:lstStyle>
          <a:p>
            <a:r>
              <a:rPr lang="ru-RU" dirty="0"/>
              <a:t>Заголовок</a:t>
            </a:r>
            <a:r>
              <a:rPr lang="en-US" dirty="0"/>
              <a:t> </a:t>
            </a:r>
            <a:r>
              <a:rPr lang="ru-RU" dirty="0"/>
              <a:t>слайда</a:t>
            </a:r>
          </a:p>
        </p:txBody>
      </p:sp>
      <p:sp>
        <p:nvSpPr>
          <p:cNvPr id="9" name="TextBox 8">
            <a:extLst>
              <a:ext uri="{FF2B5EF4-FFF2-40B4-BE49-F238E27FC236}">
                <a16:creationId xmlns:a16="http://schemas.microsoft.com/office/drawing/2014/main" id="{397D3CFC-B4DC-461F-BE1B-933E350614AF}"/>
              </a:ext>
            </a:extLst>
          </p:cNvPr>
          <p:cNvSpPr txBox="1"/>
          <p:nvPr userDrawn="1"/>
        </p:nvSpPr>
        <p:spPr>
          <a:xfrm>
            <a:off x="11193395" y="5898412"/>
            <a:ext cx="485967" cy="400110"/>
          </a:xfrm>
          <a:prstGeom prst="rect">
            <a:avLst/>
          </a:prstGeom>
          <a:noFill/>
        </p:spPr>
        <p:txBody>
          <a:bodyPr wrap="none" rtlCol="0">
            <a:spAutoFit/>
          </a:bodyPr>
          <a:lstStyle/>
          <a:p>
            <a:fld id="{276BC3AB-C257-4DA5-9F33-BF8342E5AFD5}" type="slidenum">
              <a:rPr lang="ru-RU" sz="2000" smtClean="0"/>
              <a:t>‹#›</a:t>
            </a:fld>
            <a:endParaRPr lang="ru-RU" sz="2000" dirty="0"/>
          </a:p>
        </p:txBody>
      </p:sp>
      <p:grpSp>
        <p:nvGrpSpPr>
          <p:cNvPr id="10" name="Группа 9">
            <a:extLst>
              <a:ext uri="{FF2B5EF4-FFF2-40B4-BE49-F238E27FC236}">
                <a16:creationId xmlns:a16="http://schemas.microsoft.com/office/drawing/2014/main" id="{5E08AEA3-049C-4454-9608-7333F570E420}"/>
              </a:ext>
            </a:extLst>
          </p:cNvPr>
          <p:cNvGrpSpPr/>
          <p:nvPr userDrawn="1"/>
        </p:nvGrpSpPr>
        <p:grpSpPr>
          <a:xfrm>
            <a:off x="576263" y="5927015"/>
            <a:ext cx="2590975" cy="394584"/>
            <a:chOff x="548879" y="6104894"/>
            <a:chExt cx="2590975" cy="394584"/>
          </a:xfrm>
          <a:solidFill>
            <a:schemeClr val="tx1"/>
          </a:solidFill>
        </p:grpSpPr>
        <p:pic>
          <p:nvPicPr>
            <p:cNvPr id="11" name="Рисунок 10">
              <a:extLst>
                <a:ext uri="{FF2B5EF4-FFF2-40B4-BE49-F238E27FC236}">
                  <a16:creationId xmlns:a16="http://schemas.microsoft.com/office/drawing/2014/main" id="{B68F4F7A-D714-4720-A76E-686E412B5C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0249" y="6212241"/>
              <a:ext cx="1899605" cy="174276"/>
            </a:xfrm>
            <a:prstGeom prst="rect">
              <a:avLst/>
            </a:prstGeom>
          </p:spPr>
        </p:pic>
        <p:pic>
          <p:nvPicPr>
            <p:cNvPr id="12" name="Рисунок 11">
              <a:extLst>
                <a:ext uri="{FF2B5EF4-FFF2-40B4-BE49-F238E27FC236}">
                  <a16:creationId xmlns:a16="http://schemas.microsoft.com/office/drawing/2014/main" id="{0B09158C-EAD9-40D5-B693-338B18EBE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879" y="6104894"/>
              <a:ext cx="327421" cy="394584"/>
            </a:xfrm>
            <a:prstGeom prst="rect">
              <a:avLst/>
            </a:prstGeom>
          </p:spPr>
        </p:pic>
      </p:grpSp>
      <p:pic>
        <p:nvPicPr>
          <p:cNvPr id="13" name="Рисунок 12">
            <a:extLst>
              <a:ext uri="{FF2B5EF4-FFF2-40B4-BE49-F238E27FC236}">
                <a16:creationId xmlns:a16="http://schemas.microsoft.com/office/drawing/2014/main" id="{BE002779-1405-4743-84BE-A9AD36A680A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148638" y="5885174"/>
            <a:ext cx="606983" cy="426586"/>
          </a:xfrm>
          <a:prstGeom prst="rect">
            <a:avLst/>
          </a:prstGeom>
        </p:spPr>
      </p:pic>
      <p:pic>
        <p:nvPicPr>
          <p:cNvPr id="14" name="Рисунок 13">
            <a:extLst>
              <a:ext uri="{FF2B5EF4-FFF2-40B4-BE49-F238E27FC236}">
                <a16:creationId xmlns:a16="http://schemas.microsoft.com/office/drawing/2014/main" id="{844165A5-EB7B-4084-8BE8-62365C59C89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193875" y="5907922"/>
            <a:ext cx="394404" cy="381091"/>
          </a:xfrm>
          <a:prstGeom prst="rect">
            <a:avLst/>
          </a:prstGeom>
        </p:spPr>
      </p:pic>
      <p:pic>
        <p:nvPicPr>
          <p:cNvPr id="15" name="Рисунок 14">
            <a:extLst>
              <a:ext uri="{FF2B5EF4-FFF2-40B4-BE49-F238E27FC236}">
                <a16:creationId xmlns:a16="http://schemas.microsoft.com/office/drawing/2014/main" id="{F143B9E8-CFC3-4BA0-AF83-41999B08DDC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971735" y="5933698"/>
            <a:ext cx="772465" cy="329538"/>
          </a:xfrm>
          <a:prstGeom prst="rect">
            <a:avLst/>
          </a:prstGeom>
        </p:spPr>
      </p:pic>
    </p:spTree>
    <p:extLst>
      <p:ext uri="{BB962C8B-B14F-4D97-AF65-F5344CB8AC3E}">
        <p14:creationId xmlns:p14="http://schemas.microsoft.com/office/powerpoint/2010/main" val="433795358"/>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98" userDrawn="1">
          <p15:clr>
            <a:srgbClr val="FBAE40"/>
          </p15:clr>
        </p15:guide>
        <p15:guide id="6" orient="horz" pos="937">
          <p15:clr>
            <a:srgbClr val="FBAE40"/>
          </p15:clr>
        </p15:guide>
        <p15:guide id="7" pos="4158">
          <p15:clr>
            <a:srgbClr val="FBAE40"/>
          </p15:clr>
        </p15:guide>
        <p15:guide id="8" orient="horz" pos="85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3-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065443"/>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p:bg>
      <p:bgPr>
        <a:solidFill>
          <a:srgbClr val="FFFFFF"/>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C321E51-1A84-7F20-304F-91EA35F8EDA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Заголовок 17">
            <a:extLst>
              <a:ext uri="{FF2B5EF4-FFF2-40B4-BE49-F238E27FC236}">
                <a16:creationId xmlns:a16="http://schemas.microsoft.com/office/drawing/2014/main" id="{AD70519A-8D60-C623-D10E-2F7C99C65A2F}"/>
              </a:ext>
            </a:extLst>
          </p:cNvPr>
          <p:cNvSpPr>
            <a:spLocks noGrp="1"/>
          </p:cNvSpPr>
          <p:nvPr>
            <p:ph type="title" hasCustomPrompt="1"/>
          </p:nvPr>
        </p:nvSpPr>
        <p:spPr>
          <a:xfrm>
            <a:off x="540000" y="1462670"/>
            <a:ext cx="11112000" cy="1336263"/>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2 строчки 48</a:t>
            </a:r>
            <a:r>
              <a:rPr lang="en-US" dirty="0" err="1"/>
              <a:t>pt</a:t>
            </a:r>
            <a:endParaRPr lang="en-US" dirty="0"/>
          </a:p>
        </p:txBody>
      </p:sp>
      <p:sp>
        <p:nvSpPr>
          <p:cNvPr id="17" name="Text Placeholder 2">
            <a:extLst>
              <a:ext uri="{FF2B5EF4-FFF2-40B4-BE49-F238E27FC236}">
                <a16:creationId xmlns:a16="http://schemas.microsoft.com/office/drawing/2014/main" id="{BC15573B-ADB4-2A2E-6866-B57DAD716289}"/>
              </a:ext>
            </a:extLst>
          </p:cNvPr>
          <p:cNvSpPr>
            <a:spLocks noGrp="1"/>
          </p:cNvSpPr>
          <p:nvPr>
            <p:ph type="body" sz="quarter" idx="12" hasCustomPrompt="1"/>
          </p:nvPr>
        </p:nvSpPr>
        <p:spPr>
          <a:xfrm>
            <a:off x="540001" y="3192515"/>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9" name="Text Placeholder 2">
            <a:extLst>
              <a:ext uri="{FF2B5EF4-FFF2-40B4-BE49-F238E27FC236}">
                <a16:creationId xmlns:a16="http://schemas.microsoft.com/office/drawing/2014/main" id="{D7EC432F-D41D-13E9-84C0-5E51F296CC6D}"/>
              </a:ext>
            </a:extLst>
          </p:cNvPr>
          <p:cNvSpPr>
            <a:spLocks noGrp="1"/>
          </p:cNvSpPr>
          <p:nvPr>
            <p:ph type="body" sz="quarter" idx="13" hasCustomPrompt="1"/>
          </p:nvPr>
        </p:nvSpPr>
        <p:spPr>
          <a:xfrm>
            <a:off x="540001" y="3722839"/>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5" name="Рисунок 4">
            <a:extLst>
              <a:ext uri="{FF2B5EF4-FFF2-40B4-BE49-F238E27FC236}">
                <a16:creationId xmlns:a16="http://schemas.microsoft.com/office/drawing/2014/main" id="{07C2832C-8DFD-5225-777B-09DBE687381C}"/>
              </a:ext>
            </a:extLst>
          </p:cNvPr>
          <p:cNvPicPr>
            <a:picLocks noChangeAspect="1"/>
          </p:cNvPicPr>
          <p:nvPr userDrawn="1"/>
        </p:nvPicPr>
        <p:blipFill>
          <a:blip r:embed="rId3"/>
          <a:stretch>
            <a:fillRect/>
          </a:stretch>
        </p:blipFill>
        <p:spPr>
          <a:xfrm>
            <a:off x="8291231" y="3382520"/>
            <a:ext cx="3346533" cy="3113054"/>
          </a:xfrm>
          <a:prstGeom prst="rect">
            <a:avLst/>
          </a:prstGeom>
        </p:spPr>
      </p:pic>
      <p:pic>
        <p:nvPicPr>
          <p:cNvPr id="6" name="Рисунок 5">
            <a:extLst>
              <a:ext uri="{FF2B5EF4-FFF2-40B4-BE49-F238E27FC236}">
                <a16:creationId xmlns:a16="http://schemas.microsoft.com/office/drawing/2014/main" id="{3ACA09B7-0B2E-269F-8F9B-81B2578F80CD}"/>
              </a:ext>
            </a:extLst>
          </p:cNvPr>
          <p:cNvPicPr>
            <a:picLocks noChangeAspect="1"/>
          </p:cNvPicPr>
          <p:nvPr userDrawn="1"/>
        </p:nvPicPr>
        <p:blipFill>
          <a:blip r:embed="rId4"/>
          <a:stretch>
            <a:fillRect/>
          </a:stretch>
        </p:blipFill>
        <p:spPr>
          <a:xfrm>
            <a:off x="537769" y="4969182"/>
            <a:ext cx="1194551" cy="1435121"/>
          </a:xfrm>
          <a:prstGeom prst="rect">
            <a:avLst/>
          </a:prstGeom>
        </p:spPr>
      </p:pic>
      <p:pic>
        <p:nvPicPr>
          <p:cNvPr id="7" name="Рисунок 6">
            <a:extLst>
              <a:ext uri="{FF2B5EF4-FFF2-40B4-BE49-F238E27FC236}">
                <a16:creationId xmlns:a16="http://schemas.microsoft.com/office/drawing/2014/main" id="{A4B5B024-506C-E6B0-4F4B-27C95B6586EA}"/>
              </a:ext>
            </a:extLst>
          </p:cNvPr>
          <p:cNvPicPr>
            <a:picLocks noChangeAspect="1"/>
          </p:cNvPicPr>
          <p:nvPr userDrawn="1"/>
        </p:nvPicPr>
        <p:blipFill rotWithShape="1">
          <a:blip r:embed="rId5"/>
          <a:srcRect r="41711"/>
          <a:stretch/>
        </p:blipFill>
        <p:spPr>
          <a:xfrm>
            <a:off x="2292349" y="4664810"/>
            <a:ext cx="2448815" cy="2069324"/>
          </a:xfrm>
          <a:prstGeom prst="rect">
            <a:avLst/>
          </a:prstGeom>
        </p:spPr>
      </p:pic>
      <p:sp>
        <p:nvSpPr>
          <p:cNvPr id="11" name="TextBox 10">
            <a:extLst>
              <a:ext uri="{FF2B5EF4-FFF2-40B4-BE49-F238E27FC236}">
                <a16:creationId xmlns:a16="http://schemas.microsoft.com/office/drawing/2014/main" id="{31950EC5-DBCB-AD28-F8C6-0C891AFDD41D}"/>
              </a:ext>
            </a:extLst>
          </p:cNvPr>
          <p:cNvSpPr txBox="1"/>
          <p:nvPr userDrawn="1"/>
        </p:nvSpPr>
        <p:spPr>
          <a:xfrm>
            <a:off x="10099234" y="631628"/>
            <a:ext cx="962695" cy="369332"/>
          </a:xfrm>
          <a:prstGeom prst="rect">
            <a:avLst/>
          </a:prstGeom>
          <a:noFill/>
        </p:spPr>
        <p:txBody>
          <a:bodyPr wrap="square" lIns="0" tIns="0" rIns="0" bIns="0" rtlCol="0">
            <a:spAutoFit/>
          </a:bodyPr>
          <a:lstStyle/>
          <a:p>
            <a:r>
              <a:rPr lang="en-US" sz="2400" b="1" dirty="0">
                <a:solidFill>
                  <a:schemeClr val="bg1"/>
                </a:solidFill>
                <a:latin typeface="Futura PT Demi" panose="020B0502020204020303" pitchFamily="34" charset="0"/>
              </a:rPr>
              <a:t>2</a:t>
            </a:r>
            <a:r>
              <a:rPr lang="ru-RU" sz="2400" b="1" dirty="0">
                <a:solidFill>
                  <a:schemeClr val="bg1"/>
                </a:solidFill>
                <a:latin typeface="Futura PT Demi" panose="020B0502020204020303" pitchFamily="34" charset="0"/>
              </a:rPr>
              <a:t>022 г.</a:t>
            </a:r>
          </a:p>
        </p:txBody>
      </p:sp>
      <p:sp>
        <p:nvSpPr>
          <p:cNvPr id="12" name="Овал 11">
            <a:extLst>
              <a:ext uri="{FF2B5EF4-FFF2-40B4-BE49-F238E27FC236}">
                <a16:creationId xmlns:a16="http://schemas.microsoft.com/office/drawing/2014/main" id="{8B31BD8F-727B-3DE1-8E3B-42AE46B40EDE}"/>
              </a:ext>
            </a:extLst>
          </p:cNvPr>
          <p:cNvSpPr/>
          <p:nvPr userDrawn="1"/>
        </p:nvSpPr>
        <p:spPr>
          <a:xfrm>
            <a:off x="9509164" y="553075"/>
            <a:ext cx="2142836" cy="5292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986E1EEA-94EA-0C63-CF09-FD08C9668FFB}"/>
              </a:ext>
            </a:extLst>
          </p:cNvPr>
          <p:cNvPicPr>
            <a:picLocks noChangeAspect="1"/>
          </p:cNvPicPr>
          <p:nvPr userDrawn="1"/>
        </p:nvPicPr>
        <p:blipFill>
          <a:blip r:embed="rId6"/>
          <a:stretch>
            <a:fillRect/>
          </a:stretch>
        </p:blipFill>
        <p:spPr>
          <a:xfrm>
            <a:off x="5082518" y="4973246"/>
            <a:ext cx="1410947" cy="1354185"/>
          </a:xfrm>
          <a:prstGeom prst="rect">
            <a:avLst/>
          </a:prstGeom>
        </p:spPr>
      </p:pic>
    </p:spTree>
    <p:custDataLst>
      <p:tags r:id="rId1"/>
    </p:custDataLst>
    <p:extLst>
      <p:ext uri="{BB962C8B-B14F-4D97-AF65-F5344CB8AC3E}">
        <p14:creationId xmlns:p14="http://schemas.microsoft.com/office/powerpoint/2010/main" val="1941075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CB49F84-605B-4CF6-9EEF-747492B19282}" type="slidenum">
              <a:rPr lang="ru-RU" smtClean="0"/>
              <a:t>‹#›</a:t>
            </a:fld>
            <a:endParaRPr lang="ru-RU" dirty="0"/>
          </a:p>
        </p:txBody>
      </p:sp>
    </p:spTree>
    <p:extLst>
      <p:ext uri="{BB962C8B-B14F-4D97-AF65-F5344CB8AC3E}">
        <p14:creationId xmlns:p14="http://schemas.microsoft.com/office/powerpoint/2010/main" val="172163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lvl1pPr>
              <a:defRPr/>
            </a:lvl1pPr>
          </a:lstStyle>
          <a:p>
            <a:r>
              <a:rPr lang="en-US" dirty="0"/>
              <a:t>SKOLKOVO Education Development Center</a:t>
            </a:r>
            <a:endParaRPr lang="ru-RU" dirty="0"/>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lvl1pPr>
              <a:defRPr/>
            </a:lvl1pPr>
          </a:lstStyle>
          <a:p>
            <a:fld id="{CAB1B858-CD8E-487E-978A-6E494051009A}" type="slidenum">
              <a:rPr lang="ru-RU" smtClean="0"/>
              <a:pPr/>
              <a:t>‹#›</a:t>
            </a:fld>
            <a:endParaRPr lang="ru-RU"/>
          </a:p>
        </p:txBody>
      </p:sp>
      <p:sp>
        <p:nvSpPr>
          <p:cNvPr id="4" name="Title 3"/>
          <p:cNvSpPr>
            <a:spLocks noGrp="1"/>
          </p:cNvSpPr>
          <p:nvPr>
            <p:ph type="title"/>
          </p:nvPr>
        </p:nvSpPr>
        <p:spPr>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36000" tIns="36000" rIns="36000" bIns="36000" numCol="1" anchor="b" anchorCtr="0" compatLnSpc="1">
            <a:prstTxWarp prst="textNoShape">
              <a:avLst/>
            </a:prstTxWarp>
            <a:noAutofit/>
          </a:bodyPr>
          <a:lstStyle>
            <a:lvl1pPr>
              <a:defRPr lang="ru-RU" dirty="0"/>
            </a:lvl1pPr>
          </a:lstStyle>
          <a:p>
            <a:pPr lvl="0" algn="ctr"/>
            <a:r>
              <a:rPr lang="en-US" dirty="0"/>
              <a:t>Click to edit Master title style</a:t>
            </a:r>
            <a:endParaRPr lang="ru-RU" dirty="0"/>
          </a:p>
        </p:txBody>
      </p:sp>
      <p:sp>
        <p:nvSpPr>
          <p:cNvPr id="10" name="Text Placeholder 9"/>
          <p:cNvSpPr>
            <a:spLocks noGrp="1"/>
          </p:cNvSpPr>
          <p:nvPr>
            <p:ph type="body" sz="quarter" idx="13"/>
          </p:nvPr>
        </p:nvSpPr>
        <p:spPr>
          <a:xfrm>
            <a:off x="1295401" y="1773241"/>
            <a:ext cx="10272184" cy="45354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566725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Объект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09600" y="6356351"/>
            <a:ext cx="2844800" cy="365125"/>
          </a:xfrm>
          <a:prstGeom prst="rect">
            <a:avLst/>
          </a:prstGeom>
        </p:spPr>
        <p:txBody>
          <a:bodyPr/>
          <a:lstStyle/>
          <a:p>
            <a:fld id="{BEFC2354-B146-4FA6-8BCD-D75DF9F441DB}" type="datetimeFigureOut">
              <a:rPr lang="ru-RU" smtClean="0"/>
              <a:t>22.07.2024</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p>
            <a:fld id="{1F7E8D6A-FBA9-4FD4-8501-95BD17B40CC6}" type="slidenum">
              <a:rPr lang="ru-RU" smtClean="0"/>
              <a:t>‹#›</a:t>
            </a:fld>
            <a:endParaRPr lang="ru-RU"/>
          </a:p>
        </p:txBody>
      </p:sp>
    </p:spTree>
    <p:extLst>
      <p:ext uri="{BB962C8B-B14F-4D97-AF65-F5344CB8AC3E}">
        <p14:creationId xmlns:p14="http://schemas.microsoft.com/office/powerpoint/2010/main" val="3012536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035021FB-18B0-868E-7C6E-7255FCCAF27C}"/>
              </a:ext>
            </a:extLst>
          </p:cNvPr>
          <p:cNvSpPr txBox="1"/>
          <p:nvPr userDrawn="1"/>
        </p:nvSpPr>
        <p:spPr>
          <a:xfrm>
            <a:off x="512197" y="3567677"/>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a16="http://schemas.microsoft.com/office/drawing/2014/main" id="{D79895E2-2AB4-06D8-67AD-8C3B7EAFD70B}"/>
              </a:ext>
            </a:extLst>
          </p:cNvPr>
          <p:cNvPicPr>
            <a:picLocks noChangeAspect="1"/>
          </p:cNvPicPr>
          <p:nvPr userDrawn="1"/>
        </p:nvPicPr>
        <p:blipFill>
          <a:blip r:embed="rId2"/>
          <a:stretch>
            <a:fillRect/>
          </a:stretch>
        </p:blipFill>
        <p:spPr>
          <a:xfrm>
            <a:off x="868644" y="1788070"/>
            <a:ext cx="1194551" cy="1435121"/>
          </a:xfrm>
          <a:prstGeom prst="rect">
            <a:avLst/>
          </a:prstGeom>
        </p:spPr>
      </p:pic>
      <p:pic>
        <p:nvPicPr>
          <p:cNvPr id="16" name="Рисунок 15">
            <a:extLst>
              <a:ext uri="{FF2B5EF4-FFF2-40B4-BE49-F238E27FC236}">
                <a16:creationId xmlns:a16="http://schemas.microsoft.com/office/drawing/2014/main" id="{03AF0812-955E-BEFA-51A6-1F6310AEB7DD}"/>
              </a:ext>
            </a:extLst>
          </p:cNvPr>
          <p:cNvPicPr>
            <a:picLocks noChangeAspect="1"/>
          </p:cNvPicPr>
          <p:nvPr userDrawn="1"/>
        </p:nvPicPr>
        <p:blipFill>
          <a:blip r:embed="rId3"/>
          <a:stretch>
            <a:fillRect/>
          </a:stretch>
        </p:blipFill>
        <p:spPr>
          <a:xfrm>
            <a:off x="540000" y="4466161"/>
            <a:ext cx="1851839" cy="1851839"/>
          </a:xfrm>
          <a:prstGeom prst="rect">
            <a:avLst/>
          </a:prstGeom>
        </p:spPr>
      </p:pic>
    </p:spTree>
    <p:extLst>
      <p:ext uri="{BB962C8B-B14F-4D97-AF65-F5344CB8AC3E}">
        <p14:creationId xmlns:p14="http://schemas.microsoft.com/office/powerpoint/2010/main" val="2651460593"/>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8E292435-8D81-0E5C-A4AB-B73954B3358F}"/>
              </a:ext>
            </a:extLst>
          </p:cNvPr>
          <p:cNvSpPr txBox="1"/>
          <p:nvPr userDrawn="1"/>
        </p:nvSpPr>
        <p:spPr>
          <a:xfrm>
            <a:off x="512197" y="3567677"/>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3" name="Рисунок 2">
            <a:extLst>
              <a:ext uri="{FF2B5EF4-FFF2-40B4-BE49-F238E27FC236}">
                <a16:creationId xmlns:a16="http://schemas.microsoft.com/office/drawing/2014/main" id="{4D870BDD-B4C9-72EF-D012-44FA023191D7}"/>
              </a:ext>
            </a:extLst>
          </p:cNvPr>
          <p:cNvPicPr>
            <a:picLocks noChangeAspect="1"/>
          </p:cNvPicPr>
          <p:nvPr userDrawn="1"/>
        </p:nvPicPr>
        <p:blipFill>
          <a:blip r:embed="rId2"/>
          <a:stretch>
            <a:fillRect/>
          </a:stretch>
        </p:blipFill>
        <p:spPr>
          <a:xfrm>
            <a:off x="868644" y="1788070"/>
            <a:ext cx="1194551" cy="1435121"/>
          </a:xfrm>
          <a:prstGeom prst="rect">
            <a:avLst/>
          </a:prstGeom>
        </p:spPr>
      </p:pic>
      <p:pic>
        <p:nvPicPr>
          <p:cNvPr id="4" name="Рисунок 3">
            <a:extLst>
              <a:ext uri="{FF2B5EF4-FFF2-40B4-BE49-F238E27FC236}">
                <a16:creationId xmlns:a16="http://schemas.microsoft.com/office/drawing/2014/main" id="{8F051AC3-8FBF-978A-B51C-D0EB37C4D936}"/>
              </a:ext>
            </a:extLst>
          </p:cNvPr>
          <p:cNvPicPr>
            <a:picLocks noChangeAspect="1"/>
          </p:cNvPicPr>
          <p:nvPr userDrawn="1"/>
        </p:nvPicPr>
        <p:blipFill>
          <a:blip r:embed="rId3"/>
          <a:stretch>
            <a:fillRect/>
          </a:stretch>
        </p:blipFill>
        <p:spPr>
          <a:xfrm>
            <a:off x="540000" y="4466161"/>
            <a:ext cx="1851839" cy="1851839"/>
          </a:xfrm>
          <a:prstGeom prst="rect">
            <a:avLst/>
          </a:prstGeom>
        </p:spPr>
      </p:pic>
    </p:spTree>
    <p:extLst>
      <p:ext uri="{BB962C8B-B14F-4D97-AF65-F5344CB8AC3E}">
        <p14:creationId xmlns:p14="http://schemas.microsoft.com/office/powerpoint/2010/main" val="2015753705"/>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C2E91796-DB77-304A-1C0B-BB2E53031BCB}"/>
              </a:ext>
            </a:extLst>
          </p:cNvPr>
          <p:cNvSpPr txBox="1"/>
          <p:nvPr userDrawn="1"/>
        </p:nvSpPr>
        <p:spPr>
          <a:xfrm>
            <a:off x="512197" y="3567677"/>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3" name="Рисунок 2">
            <a:extLst>
              <a:ext uri="{FF2B5EF4-FFF2-40B4-BE49-F238E27FC236}">
                <a16:creationId xmlns:a16="http://schemas.microsoft.com/office/drawing/2014/main" id="{0452FAC4-0E1A-E279-5F36-7BD68D389A1C}"/>
              </a:ext>
            </a:extLst>
          </p:cNvPr>
          <p:cNvPicPr>
            <a:picLocks noChangeAspect="1"/>
          </p:cNvPicPr>
          <p:nvPr userDrawn="1"/>
        </p:nvPicPr>
        <p:blipFill>
          <a:blip r:embed="rId2"/>
          <a:stretch>
            <a:fillRect/>
          </a:stretch>
        </p:blipFill>
        <p:spPr>
          <a:xfrm>
            <a:off x="868644" y="1788070"/>
            <a:ext cx="1194551" cy="1435121"/>
          </a:xfrm>
          <a:prstGeom prst="rect">
            <a:avLst/>
          </a:prstGeom>
        </p:spPr>
      </p:pic>
      <p:pic>
        <p:nvPicPr>
          <p:cNvPr id="4" name="Рисунок 3">
            <a:extLst>
              <a:ext uri="{FF2B5EF4-FFF2-40B4-BE49-F238E27FC236}">
                <a16:creationId xmlns:a16="http://schemas.microsoft.com/office/drawing/2014/main" id="{C3CA466D-BC0E-5958-50FE-04BA42819C2D}"/>
              </a:ext>
            </a:extLst>
          </p:cNvPr>
          <p:cNvPicPr>
            <a:picLocks noChangeAspect="1"/>
          </p:cNvPicPr>
          <p:nvPr userDrawn="1"/>
        </p:nvPicPr>
        <p:blipFill>
          <a:blip r:embed="rId3"/>
          <a:stretch>
            <a:fillRect/>
          </a:stretch>
        </p:blipFill>
        <p:spPr>
          <a:xfrm>
            <a:off x="540000" y="4466161"/>
            <a:ext cx="1851839" cy="1851839"/>
          </a:xfrm>
          <a:prstGeom prst="rect">
            <a:avLst/>
          </a:prstGeom>
        </p:spPr>
      </p:pic>
    </p:spTree>
    <p:extLst>
      <p:ext uri="{BB962C8B-B14F-4D97-AF65-F5344CB8AC3E}">
        <p14:creationId xmlns:p14="http://schemas.microsoft.com/office/powerpoint/2010/main" val="3260286414"/>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id="{035021FB-18B0-868E-7C6E-7255FCCAF27C}"/>
              </a:ext>
            </a:extLst>
          </p:cNvPr>
          <p:cNvSpPr txBox="1"/>
          <p:nvPr userDrawn="1"/>
        </p:nvSpPr>
        <p:spPr>
          <a:xfrm>
            <a:off x="9627443" y="3556126"/>
            <a:ext cx="1948214" cy="584775"/>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(985) 457-67-15</a:t>
            </a:r>
            <a:br>
              <a:rPr lang="ru-RU" sz="1800" b="0" i="0" u="none" strike="noStrike" dirty="0">
                <a:solidFill>
                  <a:schemeClr val="bg1"/>
                </a:solidFill>
                <a:effectLst/>
                <a:latin typeface="Futura PT Book" panose="020B0502020204020303" pitchFamily="34" charset="0"/>
              </a:rPr>
            </a:br>
            <a:r>
              <a:rPr lang="en-US" sz="2000" b="0" i="0" u="none" strike="noStrike" dirty="0">
                <a:solidFill>
                  <a:schemeClr val="bg1"/>
                </a:solidFill>
                <a:effectLst/>
                <a:latin typeface="Futura PT Book" panose="020B0502020204020303" pitchFamily="34" charset="0"/>
              </a:rPr>
              <a:t>info@fmc-spo.ru</a:t>
            </a:r>
            <a:endParaRPr lang="en-US" sz="1800" b="0" i="0" u="none" kern="1200" dirty="0">
              <a:solidFill>
                <a:schemeClr val="bg1"/>
              </a:solidFill>
              <a:latin typeface="Futura PT Book" panose="020B0502020204020303" pitchFamily="34" charset="0"/>
              <a:ea typeface="+mn-ea"/>
              <a:cs typeface="+mn-cs"/>
            </a:endParaRPr>
          </a:p>
        </p:txBody>
      </p:sp>
      <p:sp>
        <p:nvSpPr>
          <p:cNvPr id="3" name="TextBox 2">
            <a:extLst>
              <a:ext uri="{FF2B5EF4-FFF2-40B4-BE49-F238E27FC236}">
                <a16:creationId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pic>
        <p:nvPicPr>
          <p:cNvPr id="7" name="Рисунок 6">
            <a:extLst>
              <a:ext uri="{FF2B5EF4-FFF2-40B4-BE49-F238E27FC236}">
                <a16:creationId xmlns:a16="http://schemas.microsoft.com/office/drawing/2014/main" id="{93397FA7-B051-439C-9628-7AAAD4DF25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27443" y="2500009"/>
            <a:ext cx="1879642" cy="801866"/>
          </a:xfrm>
          <a:prstGeom prst="rect">
            <a:avLst/>
          </a:prstGeom>
        </p:spPr>
      </p:pic>
      <p:pic>
        <p:nvPicPr>
          <p:cNvPr id="4" name="Рисунок 3">
            <a:extLst>
              <a:ext uri="{FF2B5EF4-FFF2-40B4-BE49-F238E27FC236}">
                <a16:creationId xmlns:a16="http://schemas.microsoft.com/office/drawing/2014/main" id="{BE9A94AE-DA1E-4D68-A26F-051FB81572A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65595" y="4458474"/>
            <a:ext cx="1856480" cy="1851839"/>
          </a:xfrm>
          <a:prstGeom prst="rect">
            <a:avLst/>
          </a:prstGeom>
        </p:spPr>
      </p:pic>
    </p:spTree>
    <p:extLst>
      <p:ext uri="{BB962C8B-B14F-4D97-AF65-F5344CB8AC3E}">
        <p14:creationId xmlns:p14="http://schemas.microsoft.com/office/powerpoint/2010/main" val="2007827455"/>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2753242054"/>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id="{035021FB-18B0-868E-7C6E-7255FCCAF27C}"/>
              </a:ext>
            </a:extLst>
          </p:cNvPr>
          <p:cNvSpPr txBox="1"/>
          <p:nvPr userDrawn="1"/>
        </p:nvSpPr>
        <p:spPr>
          <a:xfrm>
            <a:off x="9627443" y="3559990"/>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a16="http://schemas.microsoft.com/office/drawing/2014/main" id="{D79895E2-2AB4-06D8-67AD-8C3B7EAFD70B}"/>
              </a:ext>
            </a:extLst>
          </p:cNvPr>
          <p:cNvPicPr>
            <a:picLocks noChangeAspect="1"/>
          </p:cNvPicPr>
          <p:nvPr userDrawn="1"/>
        </p:nvPicPr>
        <p:blipFill>
          <a:blip r:embed="rId2"/>
          <a:stretch>
            <a:fillRect/>
          </a:stretch>
        </p:blipFill>
        <p:spPr>
          <a:xfrm>
            <a:off x="9983890" y="1952626"/>
            <a:ext cx="1194551" cy="1435121"/>
          </a:xfrm>
          <a:prstGeom prst="rect">
            <a:avLst/>
          </a:prstGeom>
        </p:spPr>
      </p:pic>
      <p:pic>
        <p:nvPicPr>
          <p:cNvPr id="16" name="Рисунок 15">
            <a:extLst>
              <a:ext uri="{FF2B5EF4-FFF2-40B4-BE49-F238E27FC236}">
                <a16:creationId xmlns:a16="http://schemas.microsoft.com/office/drawing/2014/main" id="{03AF0812-955E-BEFA-51A6-1F6310AEB7DD}"/>
              </a:ext>
            </a:extLst>
          </p:cNvPr>
          <p:cNvPicPr>
            <a:picLocks noChangeAspect="1"/>
          </p:cNvPicPr>
          <p:nvPr userDrawn="1"/>
        </p:nvPicPr>
        <p:blipFill>
          <a:blip r:embed="rId3"/>
          <a:stretch>
            <a:fillRect/>
          </a:stretch>
        </p:blipFill>
        <p:spPr>
          <a:xfrm>
            <a:off x="9655246" y="4458474"/>
            <a:ext cx="1851839" cy="1851839"/>
          </a:xfrm>
          <a:prstGeom prst="rect">
            <a:avLst/>
          </a:prstGeom>
        </p:spPr>
      </p:pic>
      <p:sp>
        <p:nvSpPr>
          <p:cNvPr id="3" name="TextBox 2">
            <a:extLst>
              <a:ext uri="{FF2B5EF4-FFF2-40B4-BE49-F238E27FC236}">
                <a16:creationId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2594991204"/>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id="{035021FB-18B0-868E-7C6E-7255FCCAF27C}"/>
              </a:ext>
            </a:extLst>
          </p:cNvPr>
          <p:cNvSpPr txBox="1"/>
          <p:nvPr userDrawn="1"/>
        </p:nvSpPr>
        <p:spPr>
          <a:xfrm>
            <a:off x="9627443" y="3559990"/>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a16="http://schemas.microsoft.com/office/drawing/2014/main" id="{D79895E2-2AB4-06D8-67AD-8C3B7EAFD70B}"/>
              </a:ext>
            </a:extLst>
          </p:cNvPr>
          <p:cNvPicPr>
            <a:picLocks noChangeAspect="1"/>
          </p:cNvPicPr>
          <p:nvPr userDrawn="1"/>
        </p:nvPicPr>
        <p:blipFill>
          <a:blip r:embed="rId2"/>
          <a:stretch>
            <a:fillRect/>
          </a:stretch>
        </p:blipFill>
        <p:spPr>
          <a:xfrm>
            <a:off x="9983890" y="1952626"/>
            <a:ext cx="1194551" cy="1435121"/>
          </a:xfrm>
          <a:prstGeom prst="rect">
            <a:avLst/>
          </a:prstGeom>
        </p:spPr>
      </p:pic>
      <p:pic>
        <p:nvPicPr>
          <p:cNvPr id="16" name="Рисунок 15">
            <a:extLst>
              <a:ext uri="{FF2B5EF4-FFF2-40B4-BE49-F238E27FC236}">
                <a16:creationId xmlns:a16="http://schemas.microsoft.com/office/drawing/2014/main" id="{03AF0812-955E-BEFA-51A6-1F6310AEB7DD}"/>
              </a:ext>
            </a:extLst>
          </p:cNvPr>
          <p:cNvPicPr>
            <a:picLocks noChangeAspect="1"/>
          </p:cNvPicPr>
          <p:nvPr userDrawn="1"/>
        </p:nvPicPr>
        <p:blipFill>
          <a:blip r:embed="rId3"/>
          <a:stretch>
            <a:fillRect/>
          </a:stretch>
        </p:blipFill>
        <p:spPr>
          <a:xfrm>
            <a:off x="9655246" y="4458474"/>
            <a:ext cx="1851839" cy="1851839"/>
          </a:xfrm>
          <a:prstGeom prst="rect">
            <a:avLst/>
          </a:prstGeom>
        </p:spPr>
      </p:pic>
      <p:sp>
        <p:nvSpPr>
          <p:cNvPr id="3" name="TextBox 2">
            <a:extLst>
              <a:ext uri="{FF2B5EF4-FFF2-40B4-BE49-F238E27FC236}">
                <a16:creationId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151346234"/>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1-2">
    <p:bg>
      <p:bgPr>
        <a:solidFill>
          <a:srgbClr val="FFFFFF"/>
        </a:solid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4197475-3F8F-212E-3783-0FA79036DCA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Рисунок 13">
            <a:extLst>
              <a:ext uri="{FF2B5EF4-FFF2-40B4-BE49-F238E27FC236}">
                <a16:creationId xmlns:a16="http://schemas.microsoft.com/office/drawing/2014/main" id="{F2B90400-7407-F9C0-DCC3-2DEE84F9D238}"/>
              </a:ext>
            </a:extLst>
          </p:cNvPr>
          <p:cNvPicPr>
            <a:picLocks noChangeAspect="1"/>
          </p:cNvPicPr>
          <p:nvPr userDrawn="1"/>
        </p:nvPicPr>
        <p:blipFill>
          <a:blip r:embed="rId3"/>
          <a:stretch>
            <a:fillRect/>
          </a:stretch>
        </p:blipFill>
        <p:spPr>
          <a:xfrm>
            <a:off x="8291231" y="3382520"/>
            <a:ext cx="3346533" cy="3113054"/>
          </a:xfrm>
          <a:prstGeom prst="rect">
            <a:avLst/>
          </a:prstGeom>
        </p:spPr>
      </p:pic>
      <p:pic>
        <p:nvPicPr>
          <p:cNvPr id="15" name="Рисунок 14">
            <a:extLst>
              <a:ext uri="{FF2B5EF4-FFF2-40B4-BE49-F238E27FC236}">
                <a16:creationId xmlns:a16="http://schemas.microsoft.com/office/drawing/2014/main" id="{E1A52CBD-5525-001E-7606-4D827354937A}"/>
              </a:ext>
            </a:extLst>
          </p:cNvPr>
          <p:cNvPicPr>
            <a:picLocks noChangeAspect="1"/>
          </p:cNvPicPr>
          <p:nvPr userDrawn="1"/>
        </p:nvPicPr>
        <p:blipFill>
          <a:blip r:embed="rId4"/>
          <a:stretch>
            <a:fillRect/>
          </a:stretch>
        </p:blipFill>
        <p:spPr>
          <a:xfrm>
            <a:off x="537769" y="4969182"/>
            <a:ext cx="1194551" cy="1435121"/>
          </a:xfrm>
          <a:prstGeom prst="rect">
            <a:avLst/>
          </a:prstGeom>
        </p:spPr>
      </p:pic>
      <p:pic>
        <p:nvPicPr>
          <p:cNvPr id="16" name="Рисунок 15">
            <a:extLst>
              <a:ext uri="{FF2B5EF4-FFF2-40B4-BE49-F238E27FC236}">
                <a16:creationId xmlns:a16="http://schemas.microsoft.com/office/drawing/2014/main" id="{29574AD1-9BB7-C8F4-4589-F855F067E98B}"/>
              </a:ext>
            </a:extLst>
          </p:cNvPr>
          <p:cNvPicPr>
            <a:picLocks noChangeAspect="1"/>
          </p:cNvPicPr>
          <p:nvPr userDrawn="1"/>
        </p:nvPicPr>
        <p:blipFill rotWithShape="1">
          <a:blip r:embed="rId5"/>
          <a:srcRect r="40536"/>
          <a:stretch/>
        </p:blipFill>
        <p:spPr>
          <a:xfrm>
            <a:off x="2292349" y="4664810"/>
            <a:ext cx="2498136" cy="2069324"/>
          </a:xfrm>
          <a:prstGeom prst="rect">
            <a:avLst/>
          </a:prstGeom>
        </p:spPr>
      </p:pic>
      <p:sp>
        <p:nvSpPr>
          <p:cNvPr id="18" name="TextBox 17">
            <a:extLst>
              <a:ext uri="{FF2B5EF4-FFF2-40B4-BE49-F238E27FC236}">
                <a16:creationId xmlns:a16="http://schemas.microsoft.com/office/drawing/2014/main" id="{B63D29BB-378C-8182-6ACE-C9A82E45B8C3}"/>
              </a:ext>
            </a:extLst>
          </p:cNvPr>
          <p:cNvSpPr txBox="1"/>
          <p:nvPr userDrawn="1"/>
        </p:nvSpPr>
        <p:spPr>
          <a:xfrm>
            <a:off x="10099234" y="631628"/>
            <a:ext cx="962695" cy="369332"/>
          </a:xfrm>
          <a:prstGeom prst="rect">
            <a:avLst/>
          </a:prstGeom>
          <a:noFill/>
        </p:spPr>
        <p:txBody>
          <a:bodyPr wrap="square" lIns="0" tIns="0" rIns="0" bIns="0" rtlCol="0">
            <a:spAutoFit/>
          </a:bodyPr>
          <a:lstStyle/>
          <a:p>
            <a:r>
              <a:rPr lang="en-US" sz="2400" b="1" dirty="0">
                <a:solidFill>
                  <a:schemeClr val="bg1"/>
                </a:solidFill>
                <a:latin typeface="Futura PT Demi" panose="020B0502020204020303" pitchFamily="34" charset="0"/>
              </a:rPr>
              <a:t>2</a:t>
            </a:r>
            <a:r>
              <a:rPr lang="ru-RU" sz="2400" b="1" dirty="0">
                <a:solidFill>
                  <a:schemeClr val="bg1"/>
                </a:solidFill>
                <a:latin typeface="Futura PT Demi" panose="020B0502020204020303" pitchFamily="34" charset="0"/>
              </a:rPr>
              <a:t>022 г.</a:t>
            </a:r>
          </a:p>
        </p:txBody>
      </p:sp>
      <p:sp>
        <p:nvSpPr>
          <p:cNvPr id="20" name="Овал 19">
            <a:extLst>
              <a:ext uri="{FF2B5EF4-FFF2-40B4-BE49-F238E27FC236}">
                <a16:creationId xmlns:a16="http://schemas.microsoft.com/office/drawing/2014/main" id="{CCD4BD63-8859-E2F8-847A-70F66A41F9CE}"/>
              </a:ext>
            </a:extLst>
          </p:cNvPr>
          <p:cNvSpPr/>
          <p:nvPr userDrawn="1"/>
        </p:nvSpPr>
        <p:spPr>
          <a:xfrm>
            <a:off x="9509164" y="553075"/>
            <a:ext cx="2142836" cy="5292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Заголовок 17">
            <a:extLst>
              <a:ext uri="{FF2B5EF4-FFF2-40B4-BE49-F238E27FC236}">
                <a16:creationId xmlns:a16="http://schemas.microsoft.com/office/drawing/2014/main" id="{3405C149-588F-07CD-4C8B-BC21FB2CE32D}"/>
              </a:ext>
            </a:extLst>
          </p:cNvPr>
          <p:cNvSpPr>
            <a:spLocks noGrp="1"/>
          </p:cNvSpPr>
          <p:nvPr>
            <p:ph type="title" hasCustomPrompt="1"/>
          </p:nvPr>
        </p:nvSpPr>
        <p:spPr>
          <a:xfrm>
            <a:off x="540000" y="1462670"/>
            <a:ext cx="11112000" cy="1336263"/>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2 строчки 48</a:t>
            </a:r>
            <a:r>
              <a:rPr lang="en-US" dirty="0" err="1"/>
              <a:t>pt</a:t>
            </a:r>
            <a:endParaRPr lang="en-US" dirty="0"/>
          </a:p>
        </p:txBody>
      </p:sp>
      <p:sp>
        <p:nvSpPr>
          <p:cNvPr id="22" name="Text Placeholder 2">
            <a:extLst>
              <a:ext uri="{FF2B5EF4-FFF2-40B4-BE49-F238E27FC236}">
                <a16:creationId xmlns:a16="http://schemas.microsoft.com/office/drawing/2014/main" id="{9CA37D3A-3269-9E47-FDF0-210F07C9F787}"/>
              </a:ext>
            </a:extLst>
          </p:cNvPr>
          <p:cNvSpPr>
            <a:spLocks noGrp="1"/>
          </p:cNvSpPr>
          <p:nvPr>
            <p:ph type="body" sz="quarter" idx="12" hasCustomPrompt="1"/>
          </p:nvPr>
        </p:nvSpPr>
        <p:spPr>
          <a:xfrm>
            <a:off x="540001" y="3192515"/>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23" name="Text Placeholder 2">
            <a:extLst>
              <a:ext uri="{FF2B5EF4-FFF2-40B4-BE49-F238E27FC236}">
                <a16:creationId xmlns:a16="http://schemas.microsoft.com/office/drawing/2014/main" id="{6BC6CD7C-D6F6-F3C8-79C0-E3213AE1EF2B}"/>
              </a:ext>
            </a:extLst>
          </p:cNvPr>
          <p:cNvSpPr>
            <a:spLocks noGrp="1"/>
          </p:cNvSpPr>
          <p:nvPr>
            <p:ph type="body" sz="quarter" idx="13" hasCustomPrompt="1"/>
          </p:nvPr>
        </p:nvSpPr>
        <p:spPr>
          <a:xfrm>
            <a:off x="540001" y="3722839"/>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24" name="Рисунок 23">
            <a:extLst>
              <a:ext uri="{FF2B5EF4-FFF2-40B4-BE49-F238E27FC236}">
                <a16:creationId xmlns:a16="http://schemas.microsoft.com/office/drawing/2014/main" id="{433D0739-C923-D7CA-1AB8-A04777EBBC6D}"/>
              </a:ext>
            </a:extLst>
          </p:cNvPr>
          <p:cNvPicPr>
            <a:picLocks noChangeAspect="1"/>
          </p:cNvPicPr>
          <p:nvPr userDrawn="1"/>
        </p:nvPicPr>
        <p:blipFill>
          <a:blip r:embed="rId6"/>
          <a:stretch>
            <a:fillRect/>
          </a:stretch>
        </p:blipFill>
        <p:spPr>
          <a:xfrm>
            <a:off x="5082518" y="4973246"/>
            <a:ext cx="1410947" cy="1354185"/>
          </a:xfrm>
          <a:prstGeom prst="rect">
            <a:avLst/>
          </a:prstGeom>
        </p:spPr>
      </p:pic>
    </p:spTree>
    <p:custDataLst>
      <p:tags r:id="rId1"/>
    </p:custDataLst>
    <p:extLst>
      <p:ext uri="{BB962C8B-B14F-4D97-AF65-F5344CB8AC3E}">
        <p14:creationId xmlns:p14="http://schemas.microsoft.com/office/powerpoint/2010/main" val="1664729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3-1">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C1D2D758-BF9D-DDF8-A04D-D6AEED5B257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id="{035021FB-18B0-868E-7C6E-7255FCCAF27C}"/>
              </a:ext>
            </a:extLst>
          </p:cNvPr>
          <p:cNvSpPr txBox="1"/>
          <p:nvPr userDrawn="1"/>
        </p:nvSpPr>
        <p:spPr>
          <a:xfrm>
            <a:off x="9627443" y="3559990"/>
            <a:ext cx="1907445" cy="553998"/>
          </a:xfrm>
          <a:prstGeom prst="rect">
            <a:avLst/>
          </a:prstGeom>
          <a:noFill/>
        </p:spPr>
        <p:txBody>
          <a:bodyPr wrap="square" lIns="0" tIns="0" rIns="0" bIns="0" rtlCol="0">
            <a:spAutoFit/>
          </a:bodyPr>
          <a:lstStyle/>
          <a:p>
            <a:pPr lvl="0" algn="l"/>
            <a:r>
              <a:rPr lang="ru-RU" sz="1800" b="0" i="0" u="none" strike="noStrike" dirty="0">
                <a:solidFill>
                  <a:schemeClr val="bg1"/>
                </a:solidFill>
                <a:effectLst/>
                <a:latin typeface="Futura PT Book" panose="020B0502020204020303" pitchFamily="34" charset="0"/>
              </a:rPr>
              <a:t>+7 977 124-20-07</a:t>
            </a:r>
            <a:endParaRPr lang="en-US" sz="1800" b="0" i="0" u="none" strike="noStrike" dirty="0">
              <a:solidFill>
                <a:schemeClr val="bg1"/>
              </a:solidFill>
              <a:effectLst/>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sz="1800" b="0" i="0" u="none" strike="noStrike" dirty="0" err="1">
                <a:solidFill>
                  <a:schemeClr val="bg1"/>
                </a:solidFill>
                <a:effectLst/>
                <a:latin typeface="Futura PT Book" panose="020B0502020204020303" pitchFamily="34" charset="0"/>
              </a:rPr>
              <a:t>abilympics@firpo.ru</a:t>
            </a:r>
            <a:endParaRPr lang="en-US" sz="1800" b="0" i="0" u="none" kern="1200" dirty="0">
              <a:solidFill>
                <a:schemeClr val="bg1"/>
              </a:solidFill>
              <a:latin typeface="Futura PT Book" panose="020B0502020204020303" pitchFamily="34" charset="0"/>
              <a:ea typeface="+mn-ea"/>
              <a:cs typeface="+mn-cs"/>
            </a:endParaRPr>
          </a:p>
        </p:txBody>
      </p:sp>
      <p:pic>
        <p:nvPicPr>
          <p:cNvPr id="12" name="Рисунок 11">
            <a:extLst>
              <a:ext uri="{FF2B5EF4-FFF2-40B4-BE49-F238E27FC236}">
                <a16:creationId xmlns:a16="http://schemas.microsoft.com/office/drawing/2014/main" id="{D79895E2-2AB4-06D8-67AD-8C3B7EAFD70B}"/>
              </a:ext>
            </a:extLst>
          </p:cNvPr>
          <p:cNvPicPr>
            <a:picLocks noChangeAspect="1"/>
          </p:cNvPicPr>
          <p:nvPr userDrawn="1"/>
        </p:nvPicPr>
        <p:blipFill>
          <a:blip r:embed="rId2"/>
          <a:stretch>
            <a:fillRect/>
          </a:stretch>
        </p:blipFill>
        <p:spPr>
          <a:xfrm>
            <a:off x="9983890" y="1952626"/>
            <a:ext cx="1194551" cy="1435121"/>
          </a:xfrm>
          <a:prstGeom prst="rect">
            <a:avLst/>
          </a:prstGeom>
        </p:spPr>
      </p:pic>
      <p:pic>
        <p:nvPicPr>
          <p:cNvPr id="16" name="Рисунок 15">
            <a:extLst>
              <a:ext uri="{FF2B5EF4-FFF2-40B4-BE49-F238E27FC236}">
                <a16:creationId xmlns:a16="http://schemas.microsoft.com/office/drawing/2014/main" id="{03AF0812-955E-BEFA-51A6-1F6310AEB7DD}"/>
              </a:ext>
            </a:extLst>
          </p:cNvPr>
          <p:cNvPicPr>
            <a:picLocks noChangeAspect="1"/>
          </p:cNvPicPr>
          <p:nvPr userDrawn="1"/>
        </p:nvPicPr>
        <p:blipFill>
          <a:blip r:embed="rId3"/>
          <a:stretch>
            <a:fillRect/>
          </a:stretch>
        </p:blipFill>
        <p:spPr>
          <a:xfrm>
            <a:off x="9655246" y="4458474"/>
            <a:ext cx="1851839" cy="1851839"/>
          </a:xfrm>
          <a:prstGeom prst="rect">
            <a:avLst/>
          </a:prstGeom>
        </p:spPr>
      </p:pic>
      <p:sp>
        <p:nvSpPr>
          <p:cNvPr id="3" name="TextBox 2">
            <a:extLst>
              <a:ext uri="{FF2B5EF4-FFF2-40B4-BE49-F238E27FC236}">
                <a16:creationId xmlns:a16="http://schemas.microsoft.com/office/drawing/2014/main" id="{0DAECBD5-97F7-15D5-BBBE-C272C1C4F371}"/>
              </a:ext>
            </a:extLst>
          </p:cNvPr>
          <p:cNvSpPr txBox="1"/>
          <p:nvPr userDrawn="1"/>
        </p:nvSpPr>
        <p:spPr>
          <a:xfrm>
            <a:off x="599960" y="4645729"/>
            <a:ext cx="4272195" cy="1477328"/>
          </a:xfrm>
          <a:prstGeom prst="rect">
            <a:avLst/>
          </a:prstGeom>
          <a:noFill/>
        </p:spPr>
        <p:txBody>
          <a:bodyPr wrap="square" lIns="0" tIns="0" rIns="0" bIns="0" rtlCol="0">
            <a:spAutoFit/>
          </a:bodyPr>
          <a:lstStyle/>
          <a:p>
            <a:r>
              <a:rPr lang="ru-RU" sz="4800" b="1" i="0" dirty="0">
                <a:solidFill>
                  <a:schemeClr val="bg1"/>
                </a:solidFill>
                <a:latin typeface="Futura PT Bold" panose="020B0502020204020303" pitchFamily="34" charset="0"/>
              </a:rPr>
              <a:t>Спасибо за внимание!</a:t>
            </a:r>
          </a:p>
        </p:txBody>
      </p:sp>
    </p:spTree>
    <p:extLst>
      <p:ext uri="{BB962C8B-B14F-4D97-AF65-F5344CB8AC3E}">
        <p14:creationId xmlns:p14="http://schemas.microsoft.com/office/powerpoint/2010/main" val="4084978476"/>
      </p:ext>
    </p:extLst>
  </p:cSld>
  <p:clrMapOvr>
    <a:masterClrMapping/>
  </p:clrMapOvr>
  <p:extLst>
    <p:ext uri="{DCECCB84-F9BA-43D5-87BE-67443E8EF086}">
      <p15:sldGuideLst xmlns:p15="http://schemas.microsoft.com/office/powerpoint/2012/main">
        <p15:guide id="1" orient="horz" pos="3725">
          <p15:clr>
            <a:srgbClr val="FBAE40"/>
          </p15:clr>
        </p15:guide>
        <p15:guide id="2" pos="363">
          <p15:clr>
            <a:srgbClr val="FBAE40"/>
          </p15:clr>
        </p15:guide>
        <p15:guide id="3" orient="horz" pos="3975">
          <p15:clr>
            <a:srgbClr val="FBAE40"/>
          </p15:clr>
        </p15:guide>
        <p15:guide id="4" pos="7258">
          <p15:clr>
            <a:srgbClr val="FBAE40"/>
          </p15:clr>
        </p15:guide>
        <p15:guide id="5" orient="horz" pos="3433">
          <p15:clr>
            <a:srgbClr val="FBAE40"/>
          </p15:clr>
        </p15:guide>
        <p15:guide id="6" orient="horz" pos="937">
          <p15:clr>
            <a:srgbClr val="FBAE40"/>
          </p15:clr>
        </p15:guide>
        <p15:guide id="7" pos="41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1-2">
    <p:bg>
      <p:bgPr>
        <a:solidFill>
          <a:srgbClr val="FFFFFF"/>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1A38995-6679-6687-0DCA-954187F5EF30}"/>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9CA80E89-87BB-ED97-245E-4D84CF794B2F}"/>
              </a:ext>
            </a:extLst>
          </p:cNvPr>
          <p:cNvPicPr>
            <a:picLocks noChangeAspect="1"/>
          </p:cNvPicPr>
          <p:nvPr userDrawn="1"/>
        </p:nvPicPr>
        <p:blipFill>
          <a:blip r:embed="rId3"/>
          <a:stretch>
            <a:fillRect/>
          </a:stretch>
        </p:blipFill>
        <p:spPr>
          <a:xfrm>
            <a:off x="8670673" y="2849635"/>
            <a:ext cx="2951631" cy="3546056"/>
          </a:xfrm>
          <a:prstGeom prst="rect">
            <a:avLst/>
          </a:prstGeom>
        </p:spPr>
      </p:pic>
      <p:pic>
        <p:nvPicPr>
          <p:cNvPr id="12" name="Рисунок 11">
            <a:extLst>
              <a:ext uri="{FF2B5EF4-FFF2-40B4-BE49-F238E27FC236}">
                <a16:creationId xmlns:a16="http://schemas.microsoft.com/office/drawing/2014/main" id="{6B58F560-29EB-8305-EB2C-997674CFB5C4}"/>
              </a:ext>
            </a:extLst>
          </p:cNvPr>
          <p:cNvPicPr>
            <a:picLocks noChangeAspect="1"/>
          </p:cNvPicPr>
          <p:nvPr userDrawn="1"/>
        </p:nvPicPr>
        <p:blipFill rotWithShape="1">
          <a:blip r:embed="rId4"/>
          <a:srcRect r="43463"/>
          <a:stretch/>
        </p:blipFill>
        <p:spPr>
          <a:xfrm>
            <a:off x="521781" y="4746424"/>
            <a:ext cx="2064526" cy="1798680"/>
          </a:xfrm>
          <a:prstGeom prst="rect">
            <a:avLst/>
          </a:prstGeom>
        </p:spPr>
      </p:pic>
      <p:sp>
        <p:nvSpPr>
          <p:cNvPr id="13" name="Заголовок 17">
            <a:extLst>
              <a:ext uri="{FF2B5EF4-FFF2-40B4-BE49-F238E27FC236}">
                <a16:creationId xmlns:a16="http://schemas.microsoft.com/office/drawing/2014/main" id="{F0A7E869-D66C-3025-90A9-A07F6DDE1174}"/>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14" name="Text Placeholder 2">
            <a:extLst>
              <a:ext uri="{FF2B5EF4-FFF2-40B4-BE49-F238E27FC236}">
                <a16:creationId xmlns:a16="http://schemas.microsoft.com/office/drawing/2014/main" id="{7D787444-0B2E-7F71-BA11-369E77918BC0}"/>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5" name="Text Placeholder 2">
            <a:extLst>
              <a:ext uri="{FF2B5EF4-FFF2-40B4-BE49-F238E27FC236}">
                <a16:creationId xmlns:a16="http://schemas.microsoft.com/office/drawing/2014/main" id="{6F7F3F0F-E424-A105-714A-28198645F52A}"/>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7" name="Рисунок 6">
            <a:extLst>
              <a:ext uri="{FF2B5EF4-FFF2-40B4-BE49-F238E27FC236}">
                <a16:creationId xmlns:a16="http://schemas.microsoft.com/office/drawing/2014/main" id="{1895244C-78F1-4C00-9824-B526606FC0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0297" y="5013041"/>
            <a:ext cx="1204417" cy="1163761"/>
          </a:xfrm>
          <a:prstGeom prst="rect">
            <a:avLst/>
          </a:prstGeom>
        </p:spPr>
      </p:pic>
      <p:pic>
        <p:nvPicPr>
          <p:cNvPr id="9" name="Рисунок 8">
            <a:extLst>
              <a:ext uri="{FF2B5EF4-FFF2-40B4-BE49-F238E27FC236}">
                <a16:creationId xmlns:a16="http://schemas.microsoft.com/office/drawing/2014/main" id="{8D33496C-54DA-4AEC-AFF8-29259EA0392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24410" y="5138674"/>
            <a:ext cx="2254250" cy="961676"/>
          </a:xfrm>
          <a:prstGeom prst="rect">
            <a:avLst/>
          </a:prstGeom>
        </p:spPr>
      </p:pic>
    </p:spTree>
    <p:custDataLst>
      <p:tags r:id="rId1"/>
    </p:custDataLst>
    <p:extLst>
      <p:ext uri="{BB962C8B-B14F-4D97-AF65-F5344CB8AC3E}">
        <p14:creationId xmlns:p14="http://schemas.microsoft.com/office/powerpoint/2010/main" val="3982993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155" userDrawn="1">
          <p15:clr>
            <a:srgbClr val="FBAE40"/>
          </p15:clr>
        </p15:guide>
        <p15:guide id="3" orient="horz" pos="38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1-2">
    <p:bg>
      <p:bgPr>
        <a:solidFill>
          <a:srgbClr val="FFFFFF"/>
        </a:soli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1A38995-6679-6687-0DCA-954187F5EF3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9CA80E89-87BB-ED97-245E-4D84CF794B2F}"/>
              </a:ext>
            </a:extLst>
          </p:cNvPr>
          <p:cNvPicPr>
            <a:picLocks noChangeAspect="1"/>
          </p:cNvPicPr>
          <p:nvPr userDrawn="1"/>
        </p:nvPicPr>
        <p:blipFill>
          <a:blip r:embed="rId3"/>
          <a:stretch>
            <a:fillRect/>
          </a:stretch>
        </p:blipFill>
        <p:spPr>
          <a:xfrm>
            <a:off x="7318494" y="5005226"/>
            <a:ext cx="979890" cy="1177226"/>
          </a:xfrm>
          <a:prstGeom prst="rect">
            <a:avLst/>
          </a:prstGeom>
        </p:spPr>
      </p:pic>
      <p:pic>
        <p:nvPicPr>
          <p:cNvPr id="12" name="Рисунок 11">
            <a:extLst>
              <a:ext uri="{FF2B5EF4-FFF2-40B4-BE49-F238E27FC236}">
                <a16:creationId xmlns:a16="http://schemas.microsoft.com/office/drawing/2014/main" id="{6B58F560-29EB-8305-EB2C-997674CFB5C4}"/>
              </a:ext>
            </a:extLst>
          </p:cNvPr>
          <p:cNvPicPr>
            <a:picLocks noChangeAspect="1"/>
          </p:cNvPicPr>
          <p:nvPr userDrawn="1"/>
        </p:nvPicPr>
        <p:blipFill rotWithShape="1">
          <a:blip r:embed="rId4"/>
          <a:srcRect r="43463"/>
          <a:stretch/>
        </p:blipFill>
        <p:spPr>
          <a:xfrm>
            <a:off x="521781" y="4746424"/>
            <a:ext cx="2064526" cy="1798680"/>
          </a:xfrm>
          <a:prstGeom prst="rect">
            <a:avLst/>
          </a:prstGeom>
        </p:spPr>
      </p:pic>
      <p:sp>
        <p:nvSpPr>
          <p:cNvPr id="13" name="Заголовок 17">
            <a:extLst>
              <a:ext uri="{FF2B5EF4-FFF2-40B4-BE49-F238E27FC236}">
                <a16:creationId xmlns:a16="http://schemas.microsoft.com/office/drawing/2014/main" id="{F0A7E869-D66C-3025-90A9-A07F6DDE1174}"/>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14" name="Text Placeholder 2">
            <a:extLst>
              <a:ext uri="{FF2B5EF4-FFF2-40B4-BE49-F238E27FC236}">
                <a16:creationId xmlns:a16="http://schemas.microsoft.com/office/drawing/2014/main" id="{7D787444-0B2E-7F71-BA11-369E77918BC0}"/>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5" name="Text Placeholder 2">
            <a:extLst>
              <a:ext uri="{FF2B5EF4-FFF2-40B4-BE49-F238E27FC236}">
                <a16:creationId xmlns:a16="http://schemas.microsoft.com/office/drawing/2014/main" id="{6F7F3F0F-E424-A105-714A-28198645F52A}"/>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7" name="Рисунок 6">
            <a:extLst>
              <a:ext uri="{FF2B5EF4-FFF2-40B4-BE49-F238E27FC236}">
                <a16:creationId xmlns:a16="http://schemas.microsoft.com/office/drawing/2014/main" id="{1895244C-78F1-4C00-9824-B526606FC0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0297" y="5013041"/>
            <a:ext cx="1204417" cy="1163761"/>
          </a:xfrm>
          <a:prstGeom prst="rect">
            <a:avLst/>
          </a:prstGeom>
        </p:spPr>
      </p:pic>
      <p:pic>
        <p:nvPicPr>
          <p:cNvPr id="9" name="Рисунок 8">
            <a:extLst>
              <a:ext uri="{FF2B5EF4-FFF2-40B4-BE49-F238E27FC236}">
                <a16:creationId xmlns:a16="http://schemas.microsoft.com/office/drawing/2014/main" id="{8D33496C-54DA-4AEC-AFF8-29259EA0392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24410" y="5138674"/>
            <a:ext cx="2254250" cy="961676"/>
          </a:xfrm>
          <a:prstGeom prst="rect">
            <a:avLst/>
          </a:prstGeom>
        </p:spPr>
      </p:pic>
    </p:spTree>
    <p:custDataLst>
      <p:tags r:id="rId1"/>
    </p:custDataLst>
    <p:extLst>
      <p:ext uri="{BB962C8B-B14F-4D97-AF65-F5344CB8AC3E}">
        <p14:creationId xmlns:p14="http://schemas.microsoft.com/office/powerpoint/2010/main" val="8316528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155" userDrawn="1">
          <p15:clr>
            <a:srgbClr val="FBAE40"/>
          </p15:clr>
        </p15:guide>
        <p15:guide id="3" orient="horz" pos="38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2">
    <p:bg>
      <p:bgPr>
        <a:solidFill>
          <a:srgbClr val="FFFFFF"/>
        </a:solid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BB9DCB7-8E43-5B38-0428-2006E689430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a:extLst>
              <a:ext uri="{FF2B5EF4-FFF2-40B4-BE49-F238E27FC236}">
                <a16:creationId xmlns:a16="http://schemas.microsoft.com/office/drawing/2014/main" id="{966D52EB-DB69-36C2-D186-D7EA9C2E8CA2}"/>
              </a:ext>
            </a:extLst>
          </p:cNvPr>
          <p:cNvPicPr>
            <a:picLocks noChangeAspect="1"/>
          </p:cNvPicPr>
          <p:nvPr userDrawn="1"/>
        </p:nvPicPr>
        <p:blipFill>
          <a:blip r:embed="rId3"/>
          <a:stretch>
            <a:fillRect/>
          </a:stretch>
        </p:blipFill>
        <p:spPr>
          <a:xfrm>
            <a:off x="8670673" y="2849635"/>
            <a:ext cx="2951631" cy="3546056"/>
          </a:xfrm>
          <a:prstGeom prst="rect">
            <a:avLst/>
          </a:prstGeom>
        </p:spPr>
      </p:pic>
      <p:sp>
        <p:nvSpPr>
          <p:cNvPr id="7" name="Заголовок 17">
            <a:extLst>
              <a:ext uri="{FF2B5EF4-FFF2-40B4-BE49-F238E27FC236}">
                <a16:creationId xmlns:a16="http://schemas.microsoft.com/office/drawing/2014/main" id="{308EABC0-7BC4-3F02-67FE-13B1259ECC88}"/>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8" name="Text Placeholder 2">
            <a:extLst>
              <a:ext uri="{FF2B5EF4-FFF2-40B4-BE49-F238E27FC236}">
                <a16:creationId xmlns:a16="http://schemas.microsoft.com/office/drawing/2014/main" id="{85241CA0-DFD4-32F5-4E41-AAF2D41D2D1D}"/>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9" name="Text Placeholder 2">
            <a:extLst>
              <a:ext uri="{FF2B5EF4-FFF2-40B4-BE49-F238E27FC236}">
                <a16:creationId xmlns:a16="http://schemas.microsoft.com/office/drawing/2014/main" id="{1EA968F9-6156-FC71-054C-43A2477A727B}"/>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11" name="Рисунок 10">
            <a:extLst>
              <a:ext uri="{FF2B5EF4-FFF2-40B4-BE49-F238E27FC236}">
                <a16:creationId xmlns:a16="http://schemas.microsoft.com/office/drawing/2014/main" id="{7CD1964B-94F8-4DBC-B554-4A752A3657E3}"/>
              </a:ext>
            </a:extLst>
          </p:cNvPr>
          <p:cNvPicPr>
            <a:picLocks noChangeAspect="1"/>
          </p:cNvPicPr>
          <p:nvPr userDrawn="1"/>
        </p:nvPicPr>
        <p:blipFill rotWithShape="1">
          <a:blip r:embed="rId4"/>
          <a:srcRect r="43463"/>
          <a:stretch/>
        </p:blipFill>
        <p:spPr>
          <a:xfrm>
            <a:off x="521781" y="4746424"/>
            <a:ext cx="2064526" cy="1798680"/>
          </a:xfrm>
          <a:prstGeom prst="rect">
            <a:avLst/>
          </a:prstGeom>
        </p:spPr>
      </p:pic>
      <p:pic>
        <p:nvPicPr>
          <p:cNvPr id="12" name="Рисунок 11">
            <a:extLst>
              <a:ext uri="{FF2B5EF4-FFF2-40B4-BE49-F238E27FC236}">
                <a16:creationId xmlns:a16="http://schemas.microsoft.com/office/drawing/2014/main" id="{A6F24F6F-3D14-444A-837F-646BE9DDF1F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750297" y="5013041"/>
            <a:ext cx="1204417" cy="1163761"/>
          </a:xfrm>
          <a:prstGeom prst="rect">
            <a:avLst/>
          </a:prstGeom>
        </p:spPr>
      </p:pic>
      <p:pic>
        <p:nvPicPr>
          <p:cNvPr id="13" name="Рисунок 12">
            <a:extLst>
              <a:ext uri="{FF2B5EF4-FFF2-40B4-BE49-F238E27FC236}">
                <a16:creationId xmlns:a16="http://schemas.microsoft.com/office/drawing/2014/main" id="{6448513A-D226-404A-8F5D-715AC79C391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24410" y="5138674"/>
            <a:ext cx="2254250" cy="961676"/>
          </a:xfrm>
          <a:prstGeom prst="rect">
            <a:avLst/>
          </a:prstGeom>
        </p:spPr>
      </p:pic>
    </p:spTree>
    <p:custDataLst>
      <p:tags r:id="rId1"/>
    </p:custDataLst>
    <p:extLst>
      <p:ext uri="{BB962C8B-B14F-4D97-AF65-F5344CB8AC3E}">
        <p14:creationId xmlns:p14="http://schemas.microsoft.com/office/powerpoint/2010/main" val="2389899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2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4">
    <p:bg>
      <p:bgPr>
        <a:solidFill>
          <a:schemeClr val="accent4"/>
        </a:solidFill>
        <a:effectLst/>
      </p:bgPr>
    </p:bg>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1A982BD-72E0-8455-1324-2DC16F3D060B}"/>
              </a:ext>
            </a:extLst>
          </p:cNvPr>
          <p:cNvPicPr>
            <a:picLocks noChangeAspect="1"/>
          </p:cNvPicPr>
          <p:nvPr userDrawn="1"/>
        </p:nvPicPr>
        <p:blipFill>
          <a:blip r:embed="rId2"/>
          <a:stretch>
            <a:fillRect/>
          </a:stretch>
        </p:blipFill>
        <p:spPr>
          <a:xfrm>
            <a:off x="8670673" y="2849635"/>
            <a:ext cx="2951631" cy="3546056"/>
          </a:xfrm>
          <a:prstGeom prst="rect">
            <a:avLst/>
          </a:prstGeom>
        </p:spPr>
      </p:pic>
      <p:sp>
        <p:nvSpPr>
          <p:cNvPr id="13" name="Заголовок 17">
            <a:extLst>
              <a:ext uri="{FF2B5EF4-FFF2-40B4-BE49-F238E27FC236}">
                <a16:creationId xmlns:a16="http://schemas.microsoft.com/office/drawing/2014/main" id="{326C2DA4-14F0-9969-65DE-6FB362505997}"/>
              </a:ext>
            </a:extLst>
          </p:cNvPr>
          <p:cNvSpPr>
            <a:spLocks noGrp="1"/>
          </p:cNvSpPr>
          <p:nvPr>
            <p:ph type="title" hasCustomPrompt="1"/>
          </p:nvPr>
        </p:nvSpPr>
        <p:spPr>
          <a:xfrm>
            <a:off x="540000" y="540000"/>
            <a:ext cx="11112000" cy="2001061"/>
          </a:xfrm>
          <a:prstGeom prst="rect">
            <a:avLst/>
          </a:prstGeom>
        </p:spPr>
        <p:txBody>
          <a:bodyPr wrap="square" lIns="0" tIns="0" rIns="0" bIns="0" anchor="b">
            <a:spAutoFit/>
          </a:bodyPr>
          <a:lstStyle>
            <a:lvl1pPr algn="l">
              <a:defRPr sz="4800" b="0" i="0">
                <a:solidFill>
                  <a:schemeClr val="bg1"/>
                </a:solidFill>
                <a:latin typeface="Futura PT Bold" panose="020B0502020204020303" pitchFamily="34" charset="0"/>
              </a:defRPr>
            </a:lvl1pPr>
          </a:lstStyle>
          <a:p>
            <a:pPr lvl="0"/>
            <a:r>
              <a:rPr lang="ru-RU" dirty="0"/>
              <a:t>Название темы </a:t>
            </a:r>
            <a:br>
              <a:rPr lang="ru-RU" dirty="0"/>
            </a:br>
            <a:r>
              <a:rPr lang="ru-RU" dirty="0"/>
              <a:t>на 3 строчки </a:t>
            </a:r>
            <a:br>
              <a:rPr lang="ru-RU" dirty="0"/>
            </a:br>
            <a:r>
              <a:rPr lang="ru-RU" dirty="0"/>
              <a:t>48</a:t>
            </a:r>
            <a:r>
              <a:rPr lang="en-US" dirty="0" err="1"/>
              <a:t>pt</a:t>
            </a:r>
            <a:endParaRPr lang="en-US" dirty="0"/>
          </a:p>
        </p:txBody>
      </p:sp>
      <p:sp>
        <p:nvSpPr>
          <p:cNvPr id="14" name="Text Placeholder 2">
            <a:extLst>
              <a:ext uri="{FF2B5EF4-FFF2-40B4-BE49-F238E27FC236}">
                <a16:creationId xmlns:a16="http://schemas.microsoft.com/office/drawing/2014/main" id="{0DE44B1B-533A-FA2D-C033-B570478CEEC2}"/>
              </a:ext>
            </a:extLst>
          </p:cNvPr>
          <p:cNvSpPr>
            <a:spLocks noGrp="1"/>
          </p:cNvSpPr>
          <p:nvPr>
            <p:ph type="body" sz="quarter" idx="12" hasCustomPrompt="1"/>
          </p:nvPr>
        </p:nvSpPr>
        <p:spPr>
          <a:xfrm>
            <a:off x="540001" y="2950184"/>
            <a:ext cx="7401861" cy="486889"/>
          </a:xfrm>
          <a:prstGeom prst="rect">
            <a:avLst/>
          </a:prstGeom>
        </p:spPr>
        <p:txBody>
          <a:bodyPr lIns="0" tIns="0" rIns="0" bIns="0"/>
          <a:lstStyle>
            <a:lvl1pPr marL="0" indent="0">
              <a:buNone/>
              <a:defRPr sz="2400" b="0" i="0">
                <a:solidFill>
                  <a:schemeClr val="bg1"/>
                </a:solidFill>
                <a:latin typeface="Futura PT Bold" panose="020B0502020204020303" pitchFamily="34" charset="0"/>
              </a:defRPr>
            </a:lvl1pPr>
          </a:lstStyle>
          <a:p>
            <a:pPr lvl="0"/>
            <a:r>
              <a:rPr lang="ru-RU" dirty="0"/>
              <a:t>Имя Фамилия в 1 строку</a:t>
            </a:r>
            <a:r>
              <a:rPr lang="en-US" dirty="0"/>
              <a:t> 24pt</a:t>
            </a:r>
            <a:endParaRPr lang="x-none" dirty="0"/>
          </a:p>
        </p:txBody>
      </p:sp>
      <p:sp>
        <p:nvSpPr>
          <p:cNvPr id="15" name="Text Placeholder 2">
            <a:extLst>
              <a:ext uri="{FF2B5EF4-FFF2-40B4-BE49-F238E27FC236}">
                <a16:creationId xmlns:a16="http://schemas.microsoft.com/office/drawing/2014/main" id="{62600601-2A26-FCCD-B55E-507CB9BDC911}"/>
              </a:ext>
            </a:extLst>
          </p:cNvPr>
          <p:cNvSpPr>
            <a:spLocks noGrp="1"/>
          </p:cNvSpPr>
          <p:nvPr>
            <p:ph type="body" sz="quarter" idx="13" hasCustomPrompt="1"/>
          </p:nvPr>
        </p:nvSpPr>
        <p:spPr>
          <a:xfrm>
            <a:off x="540001" y="3480507"/>
            <a:ext cx="7401861" cy="486889"/>
          </a:xfrm>
          <a:prstGeom prst="rect">
            <a:avLst/>
          </a:prstGeom>
        </p:spPr>
        <p:txBody>
          <a:bodyPr lIns="0" tIns="0" rIns="0" bIns="0"/>
          <a:lstStyle>
            <a:lvl1pPr marL="0" indent="0">
              <a:buNone/>
              <a:defRPr sz="1600" b="0" i="0">
                <a:solidFill>
                  <a:schemeClr val="bg1"/>
                </a:solidFill>
                <a:latin typeface="Futura PT Medium" panose="020B0502020204020303" pitchFamily="34" charset="0"/>
              </a:defRPr>
            </a:lvl1pPr>
          </a:lstStyle>
          <a:p>
            <a:pPr lvl="0"/>
            <a:r>
              <a:rPr lang="ru-RU" dirty="0"/>
              <a:t>Должность, сервис</a:t>
            </a:r>
            <a:r>
              <a:rPr lang="en-US" dirty="0"/>
              <a:t> 16pt</a:t>
            </a:r>
            <a:endParaRPr lang="x-none" dirty="0"/>
          </a:p>
        </p:txBody>
      </p:sp>
      <p:pic>
        <p:nvPicPr>
          <p:cNvPr id="8" name="Рисунок 7">
            <a:extLst>
              <a:ext uri="{FF2B5EF4-FFF2-40B4-BE49-F238E27FC236}">
                <a16:creationId xmlns:a16="http://schemas.microsoft.com/office/drawing/2014/main" id="{19032966-800C-4B66-968D-2B44E9992DB0}"/>
              </a:ext>
            </a:extLst>
          </p:cNvPr>
          <p:cNvPicPr>
            <a:picLocks noChangeAspect="1"/>
          </p:cNvPicPr>
          <p:nvPr userDrawn="1"/>
        </p:nvPicPr>
        <p:blipFill rotWithShape="1">
          <a:blip r:embed="rId3"/>
          <a:srcRect r="43463"/>
          <a:stretch/>
        </p:blipFill>
        <p:spPr>
          <a:xfrm>
            <a:off x="521781" y="4746424"/>
            <a:ext cx="2064526" cy="1798680"/>
          </a:xfrm>
          <a:prstGeom prst="rect">
            <a:avLst/>
          </a:prstGeom>
        </p:spPr>
      </p:pic>
      <p:pic>
        <p:nvPicPr>
          <p:cNvPr id="9" name="Рисунок 8">
            <a:extLst>
              <a:ext uri="{FF2B5EF4-FFF2-40B4-BE49-F238E27FC236}">
                <a16:creationId xmlns:a16="http://schemas.microsoft.com/office/drawing/2014/main" id="{EF5E302B-12AE-4FFE-BD39-7AC4610390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50297" y="5013041"/>
            <a:ext cx="1204417" cy="1163761"/>
          </a:xfrm>
          <a:prstGeom prst="rect">
            <a:avLst/>
          </a:prstGeom>
        </p:spPr>
      </p:pic>
      <p:pic>
        <p:nvPicPr>
          <p:cNvPr id="10" name="Рисунок 9">
            <a:extLst>
              <a:ext uri="{FF2B5EF4-FFF2-40B4-BE49-F238E27FC236}">
                <a16:creationId xmlns:a16="http://schemas.microsoft.com/office/drawing/2014/main" id="{12DD9548-2EAD-49CF-B1F7-30B2F6F7DE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24410" y="5138674"/>
            <a:ext cx="2254250" cy="961676"/>
          </a:xfrm>
          <a:prstGeom prst="rect">
            <a:avLst/>
          </a:prstGeom>
        </p:spPr>
      </p:pic>
    </p:spTree>
    <p:extLst>
      <p:ext uri="{BB962C8B-B14F-4D97-AF65-F5344CB8AC3E}">
        <p14:creationId xmlns:p14="http://schemas.microsoft.com/office/powerpoint/2010/main" val="197299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сновные задачи">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92937"/>
      </p:ext>
    </p:extLst>
  </p:cSld>
  <p:clrMapOvr>
    <a:masterClrMapping/>
  </p:clrMapOvr>
  <p:extLst>
    <p:ext uri="{DCECCB84-F9BA-43D5-87BE-67443E8EF086}">
      <p15:sldGuideLst xmlns:p15="http://schemas.microsoft.com/office/powerpoint/2012/main">
        <p15:guide id="1" orient="horz" pos="3732">
          <p15:clr>
            <a:srgbClr val="FBAE40"/>
          </p15:clr>
        </p15:guide>
        <p15:guide id="2" pos="363">
          <p15:clr>
            <a:srgbClr val="FBAE40"/>
          </p15:clr>
        </p15:guide>
        <p15:guide id="3" orient="horz" pos="4004">
          <p15:clr>
            <a:srgbClr val="FBAE40"/>
          </p15:clr>
        </p15:guide>
        <p15:guide id="4" pos="725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4431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85" r:id="rId6"/>
    <p:sldLayoutId id="2147483654" r:id="rId7"/>
    <p:sldLayoutId id="2147483655" r:id="rId8"/>
    <p:sldLayoutId id="2147483656" r:id="rId9"/>
    <p:sldLayoutId id="2147483683"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897076"/>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84" r:id="rId3"/>
    <p:sldLayoutId id="2147483686" r:id="rId4"/>
    <p:sldLayoutId id="2147483659" r:id="rId5"/>
    <p:sldLayoutId id="2147483660" r:id="rId6"/>
    <p:sldLayoutId id="2147483662" r:id="rId7"/>
    <p:sldLayoutId id="2147483663" r:id="rId8"/>
    <p:sldLayoutId id="2147483664" r:id="rId9"/>
    <p:sldLayoutId id="2147483665" r:id="rId10"/>
    <p:sldLayoutId id="2147483666" r:id="rId11"/>
    <p:sldLayoutId id="2147483667" r:id="rId12"/>
    <p:sldLayoutId id="2147483668" r:id="rId13"/>
    <p:sldLayoutId id="2147483670" r:id="rId14"/>
    <p:sldLayoutId id="2147483672" r:id="rId15"/>
    <p:sldLayoutId id="2147483669" r:id="rId16"/>
    <p:sldLayoutId id="2147483673" r:id="rId17"/>
    <p:sldLayoutId id="2147483671" r:id="rId18"/>
    <p:sldLayoutId id="2147483682" r:id="rId19"/>
    <p:sldLayoutId id="2147483690" r:id="rId20"/>
    <p:sldLayoutId id="214748369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8842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9" r:id="rId5"/>
    <p:sldLayoutId id="2147483680" r:id="rId6"/>
    <p:sldLayoutId id="2147483687" r:id="rId7"/>
    <p:sldLayoutId id="214748368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31.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A1256B-54D7-18A5-1A20-BBEFBF7C5C73}"/>
              </a:ext>
            </a:extLst>
          </p:cNvPr>
          <p:cNvSpPr>
            <a:spLocks noGrp="1"/>
          </p:cNvSpPr>
          <p:nvPr>
            <p:ph type="title"/>
          </p:nvPr>
        </p:nvSpPr>
        <p:spPr>
          <a:xfrm>
            <a:off x="581259" y="570336"/>
            <a:ext cx="11125636" cy="1163395"/>
          </a:xfrm>
        </p:spPr>
        <p:txBody>
          <a:bodyPr anchor="t"/>
          <a:lstStyle/>
          <a:p>
            <a:pPr algn="ctr">
              <a:spcAft>
                <a:spcPts val="800"/>
              </a:spcAft>
            </a:pPr>
            <a:r>
              <a:rPr lang="ru-RU" sz="2800" b="1" dirty="0">
                <a:solidFill>
                  <a:srgbClr val="E9F0FD"/>
                </a:solidFill>
                <a:latin typeface="Century Gothic" panose="020B0502020202020204" pitchFamily="34" charset="0"/>
              </a:rPr>
              <a:t>Государственное бюджетное профессиональное образовательное учреждение Республики Саха (Якутия) «Жатайский техникум»</a:t>
            </a:r>
          </a:p>
        </p:txBody>
      </p:sp>
      <p:sp>
        <p:nvSpPr>
          <p:cNvPr id="5" name="Текст 4">
            <a:extLst>
              <a:ext uri="{FF2B5EF4-FFF2-40B4-BE49-F238E27FC236}">
                <a16:creationId xmlns:a16="http://schemas.microsoft.com/office/drawing/2014/main" id="{7C5C4926-AD79-4A83-9DEE-489E0387A3CD}"/>
              </a:ext>
            </a:extLst>
          </p:cNvPr>
          <p:cNvSpPr>
            <a:spLocks noGrp="1"/>
          </p:cNvSpPr>
          <p:nvPr>
            <p:ph type="body" sz="quarter" idx="12"/>
          </p:nvPr>
        </p:nvSpPr>
        <p:spPr>
          <a:xfrm>
            <a:off x="529743" y="2210057"/>
            <a:ext cx="11151393" cy="809205"/>
          </a:xfrm>
        </p:spPr>
        <p:txBody>
          <a:bodyPr/>
          <a:lstStyle/>
          <a:p>
            <a:pPr algn="ctr"/>
            <a:r>
              <a:rPr lang="ru-RU" b="1" dirty="0">
                <a:solidFill>
                  <a:srgbClr val="E9F0FD"/>
                </a:solidFill>
                <a:latin typeface="Century Gothic" panose="020B0502020202020204" pitchFamily="34" charset="0"/>
              </a:rPr>
              <a:t>«Организация участия обучающихся на конкурсах </a:t>
            </a:r>
          </a:p>
          <a:p>
            <a:pPr algn="ctr"/>
            <a:r>
              <a:rPr lang="ru-RU" b="1" dirty="0" err="1">
                <a:solidFill>
                  <a:srgbClr val="E9F0FD"/>
                </a:solidFill>
                <a:latin typeface="Century Gothic" panose="020B0502020202020204" pitchFamily="34" charset="0"/>
              </a:rPr>
              <a:t>Профмастерства</a:t>
            </a:r>
            <a:r>
              <a:rPr lang="ru-RU" b="1" dirty="0">
                <a:solidFill>
                  <a:srgbClr val="E9F0FD"/>
                </a:solidFill>
                <a:latin typeface="Century Gothic" panose="020B0502020202020204" pitchFamily="34" charset="0"/>
              </a:rPr>
              <a:t> – успешный старт в будущую профессию»</a:t>
            </a:r>
          </a:p>
        </p:txBody>
      </p:sp>
      <p:sp>
        <p:nvSpPr>
          <p:cNvPr id="6" name="Текст 5">
            <a:extLst>
              <a:ext uri="{FF2B5EF4-FFF2-40B4-BE49-F238E27FC236}">
                <a16:creationId xmlns:a16="http://schemas.microsoft.com/office/drawing/2014/main" id="{08E3B258-A03C-4079-8702-36B9E096424D}"/>
              </a:ext>
            </a:extLst>
          </p:cNvPr>
          <p:cNvSpPr>
            <a:spLocks noGrp="1"/>
          </p:cNvSpPr>
          <p:nvPr>
            <p:ph type="body" sz="quarter" idx="13"/>
          </p:nvPr>
        </p:nvSpPr>
        <p:spPr>
          <a:xfrm>
            <a:off x="3337365" y="3472390"/>
            <a:ext cx="5368780" cy="638177"/>
          </a:xfrm>
        </p:spPr>
        <p:txBody>
          <a:bodyPr/>
          <a:lstStyle/>
          <a:p>
            <a:pPr algn="ctr"/>
            <a:r>
              <a:rPr lang="ru-RU" dirty="0">
                <a:latin typeface="Century Gothic" panose="020B0502020202020204" pitchFamily="34" charset="0"/>
              </a:rPr>
              <a:t>Исполнители:</a:t>
            </a:r>
          </a:p>
          <a:p>
            <a:pPr algn="ctr"/>
            <a:r>
              <a:rPr lang="ru-RU" b="1" dirty="0">
                <a:solidFill>
                  <a:srgbClr val="FFC61E"/>
                </a:solidFill>
                <a:latin typeface="Century Gothic" panose="020B0502020202020204" pitchFamily="34" charset="0"/>
              </a:rPr>
              <a:t>Винокурова Л.П., методист инклюзивного образования ГБПОУ РС (Я) «Жатайский техникум»</a:t>
            </a:r>
          </a:p>
          <a:p>
            <a:pPr algn="ctr"/>
            <a:r>
              <a:rPr lang="ru-RU" b="1" dirty="0">
                <a:solidFill>
                  <a:srgbClr val="FFC61E"/>
                </a:solidFill>
                <a:latin typeface="Century Gothic" panose="020B0502020202020204" pitchFamily="34" charset="0"/>
              </a:rPr>
              <a:t>Эверстова К.А., </a:t>
            </a:r>
            <a:r>
              <a:rPr lang="ru-RU" b="1" dirty="0" err="1">
                <a:solidFill>
                  <a:srgbClr val="FFC61E"/>
                </a:solidFill>
                <a:latin typeface="Century Gothic" panose="020B0502020202020204" pitchFamily="34" charset="0"/>
              </a:rPr>
              <a:t>и.о</a:t>
            </a:r>
            <a:r>
              <a:rPr lang="ru-RU" b="1" dirty="0">
                <a:solidFill>
                  <a:srgbClr val="FFC61E"/>
                </a:solidFill>
                <a:latin typeface="Century Gothic" panose="020B0502020202020204" pitchFamily="34" charset="0"/>
              </a:rPr>
              <a:t>. руководителя инклюзивного образования ГБПОУ РС (Я) «Жатайский техникум»</a:t>
            </a:r>
          </a:p>
          <a:p>
            <a:pPr algn="ctr"/>
            <a:r>
              <a:rPr lang="ru-RU" b="1" dirty="0">
                <a:solidFill>
                  <a:srgbClr val="FFC61E"/>
                </a:solidFill>
                <a:latin typeface="Century Gothic" panose="020B0502020202020204" pitchFamily="34" charset="0"/>
              </a:rPr>
              <a:t> </a:t>
            </a:r>
          </a:p>
        </p:txBody>
      </p:sp>
    </p:spTree>
    <p:extLst>
      <p:ext uri="{BB962C8B-B14F-4D97-AF65-F5344CB8AC3E}">
        <p14:creationId xmlns:p14="http://schemas.microsoft.com/office/powerpoint/2010/main" val="69304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801DB-EFD5-6C4E-B32D-274E6DB43DE1}"/>
              </a:ext>
            </a:extLst>
          </p:cNvPr>
          <p:cNvSpPr>
            <a:spLocks noGrp="1"/>
          </p:cNvSpPr>
          <p:nvPr>
            <p:ph type="title"/>
          </p:nvPr>
        </p:nvSpPr>
        <p:spPr>
          <a:xfrm>
            <a:off x="628881" y="323194"/>
            <a:ext cx="10907132" cy="447623"/>
          </a:xfrm>
        </p:spPr>
        <p:txBody>
          <a:bodyPr>
            <a:noAutofit/>
          </a:bodyPr>
          <a:lstStyle/>
          <a:p>
            <a:pPr algn="ctr">
              <a:lnSpc>
                <a:spcPts val="3200"/>
              </a:lnSpc>
            </a:pPr>
            <a:r>
              <a:rPr lang="ru-RU" sz="3200" b="1" dirty="0">
                <a:solidFill>
                  <a:schemeClr val="accent2"/>
                </a:solidFill>
                <a:latin typeface="Century Gothic" panose="020B0502020202020204" pitchFamily="34" charset="0"/>
              </a:rPr>
              <a:t>Заключение</a:t>
            </a:r>
            <a:br>
              <a:rPr lang="ru-RU" sz="4400" b="1" dirty="0">
                <a:solidFill>
                  <a:schemeClr val="accent2"/>
                </a:solidFill>
                <a:latin typeface="Century Gothic" panose="020B0502020202020204" pitchFamily="34" charset="0"/>
              </a:rPr>
            </a:br>
            <a:endParaRPr lang="ru-RU" dirty="0">
              <a:solidFill>
                <a:schemeClr val="accent2"/>
              </a:solidFill>
            </a:endParaRPr>
          </a:p>
        </p:txBody>
      </p:sp>
      <p:sp>
        <p:nvSpPr>
          <p:cNvPr id="6" name="Прямоугольник 5">
            <a:extLst>
              <a:ext uri="{FF2B5EF4-FFF2-40B4-BE49-F238E27FC236}">
                <a16:creationId xmlns:a16="http://schemas.microsoft.com/office/drawing/2014/main" id="{C375F734-68E5-4653-A02E-5C0DD0913E85}"/>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2ED5324B-2350-456A-8715-528D9788AE52}"/>
              </a:ext>
            </a:extLst>
          </p:cNvPr>
          <p:cNvSpPr txBox="1"/>
          <p:nvPr/>
        </p:nvSpPr>
        <p:spPr>
          <a:xfrm>
            <a:off x="227013" y="927280"/>
            <a:ext cx="11737460" cy="5262979"/>
          </a:xfrm>
          <a:prstGeom prst="rect">
            <a:avLst/>
          </a:prstGeom>
          <a:noFill/>
        </p:spPr>
        <p:txBody>
          <a:bodyPr wrap="square" rtlCol="0">
            <a:spAutoFit/>
          </a:bodyPr>
          <a:lstStyle/>
          <a:p>
            <a:pPr indent="180975" algn="just"/>
            <a:r>
              <a:rPr lang="ru-RU" sz="1400" dirty="0">
                <a:solidFill>
                  <a:srgbClr val="002060"/>
                </a:solidFill>
              </a:rPr>
              <a:t>В Жатайский техникум ежегодно поступают учиться свыше 40 инвалидов в отдельной группе «Медицинский массаж» и инклюзивных группах 34.02.02.«Медицинский массаж», 34.02.01. «Сестринское дело» на базе 9, 11 классов, 15.02.10. «</a:t>
            </a:r>
            <a:r>
              <a:rPr lang="ru-RU" sz="1400" dirty="0" err="1">
                <a:solidFill>
                  <a:srgbClr val="002060"/>
                </a:solidFill>
              </a:rPr>
              <a:t>Мехатроника</a:t>
            </a:r>
            <a:r>
              <a:rPr lang="ru-RU" sz="1400" dirty="0">
                <a:solidFill>
                  <a:srgbClr val="002060"/>
                </a:solidFill>
              </a:rPr>
              <a:t> и мобильная робототехника»,  26.02.02. «Судостроитель-судоремонтник металлических судов», 26.02.06 «Эксплуатация судового электрооборудования и средств автоматики»,  13.01.10 «Электромонтер по ремонту и обслуживанию электрооборудования». Характеристика заболеваний обучающихся  – это инвалидность по зрению, слуху, общим заболеваниям и поражению опорно-двигательного аппарата </a:t>
            </a:r>
            <a:endParaRPr lang="en-US" sz="1400" dirty="0">
              <a:solidFill>
                <a:srgbClr val="002060"/>
              </a:solidFill>
            </a:endParaRPr>
          </a:p>
          <a:p>
            <a:pPr indent="180975" algn="just"/>
            <a:r>
              <a:rPr lang="ru-RU" sz="1400" dirty="0">
                <a:solidFill>
                  <a:srgbClr val="002060"/>
                </a:solidFill>
              </a:rPr>
              <a:t>Как базовая профессиональная образовательная организация, поддерживающая региональную систему инклюзивного профессионального образования в Республике Саха (Якутия) техникум уделяет особое внимание в организации работы инклюзивного образования на:</a:t>
            </a:r>
          </a:p>
          <a:p>
            <a:pPr lvl="0" indent="180975" algn="just">
              <a:buFont typeface="Arial" panose="020B0604020202020204" pitchFamily="34" charset="0"/>
              <a:buChar char="•"/>
            </a:pPr>
            <a:r>
              <a:rPr lang="ru-RU" sz="1400" dirty="0">
                <a:solidFill>
                  <a:srgbClr val="002060"/>
                </a:solidFill>
              </a:rPr>
              <a:t>создание безбарьерной среды, обеспечение материально-технической базы инклюзивного образования;</a:t>
            </a:r>
          </a:p>
          <a:p>
            <a:pPr lvl="0" indent="180975" algn="just">
              <a:buFont typeface="Arial" panose="020B0604020202020204" pitchFamily="34" charset="0"/>
              <a:buChar char="•"/>
            </a:pPr>
            <a:r>
              <a:rPr lang="ru-RU" sz="1400" dirty="0">
                <a:solidFill>
                  <a:srgbClr val="002060"/>
                </a:solidFill>
              </a:rPr>
              <a:t>кадровое обеспечение работы с лицами с инвалидностью и ограниченными возможностями здоровья</a:t>
            </a:r>
          </a:p>
          <a:p>
            <a:pPr lvl="0" indent="180975" algn="just">
              <a:buFont typeface="Arial" panose="020B0604020202020204" pitchFamily="34" charset="0"/>
              <a:buChar char="•"/>
            </a:pPr>
            <a:r>
              <a:rPr lang="ru-RU" sz="1400" dirty="0">
                <a:solidFill>
                  <a:srgbClr val="002060"/>
                </a:solidFill>
              </a:rPr>
              <a:t>психолого-социально-педагогическое сопровождение обучающихся с инвалидностью и ОВЗ</a:t>
            </a:r>
          </a:p>
          <a:p>
            <a:pPr lvl="0" indent="180975" algn="just">
              <a:buFont typeface="Arial" panose="020B0604020202020204" pitchFamily="34" charset="0"/>
              <a:buChar char="•"/>
            </a:pPr>
            <a:r>
              <a:rPr lang="ru-RU" sz="1400" dirty="0">
                <a:solidFill>
                  <a:srgbClr val="002060"/>
                </a:solidFill>
              </a:rPr>
              <a:t>развитие конкурсного движения профессионального мастерства</a:t>
            </a:r>
          </a:p>
          <a:p>
            <a:pPr lvl="0" indent="180975" algn="just">
              <a:buFont typeface="Arial" panose="020B0604020202020204" pitchFamily="34" charset="0"/>
              <a:buChar char="•"/>
            </a:pPr>
            <a:r>
              <a:rPr lang="ru-RU" sz="1400" dirty="0">
                <a:solidFill>
                  <a:srgbClr val="002060"/>
                </a:solidFill>
              </a:rPr>
              <a:t>организация работы реабилитации и абилитации.</a:t>
            </a:r>
          </a:p>
          <a:p>
            <a:pPr lvl="0" indent="180975" algn="just">
              <a:buFont typeface="Arial" panose="020B0604020202020204" pitchFamily="34" charset="0"/>
              <a:buChar char="•"/>
            </a:pPr>
            <a:r>
              <a:rPr lang="ru-RU" sz="1400" dirty="0">
                <a:solidFill>
                  <a:srgbClr val="002060"/>
                </a:solidFill>
              </a:rPr>
              <a:t>ведение обучающих семинаров, курсов повышения квалификации совместно с ГАУ ДПО РС (Я) «ИРПО»;</a:t>
            </a:r>
          </a:p>
          <a:p>
            <a:pPr indent="180975" algn="just"/>
            <a:r>
              <a:rPr lang="ru-RU" sz="1400" dirty="0">
                <a:solidFill>
                  <a:srgbClr val="002060"/>
                </a:solidFill>
              </a:rPr>
              <a:t>Техникум является площадкой организации чемпионата по компетенциям «Массажист», «Поварское дело» по всем категориям. Также для участия наши обучающиеся выбирают не только свои будущие специальности, но пробуют свои силы по таким компетенциям, как «Экономика и бухгалтерский учет», «Социальная работа», «Предпринимательство», «Адаптивная физическая культура», «Вязание спицами» и становятся победителями и призерами, финалистами Национального чемпионата профмастерства «Абилимпикс». Отрадно отметить - участие  на чемпионате профессионального мастерства «Абилимпикс» становится хорошей стартовой площадкой для успешной социализации инвалидов и трудоустройства по специальности. Так участники «Абилимпикса» Васильев Лев Николаевич, Аммосов Иван Алексеевич успешно работают в республиканском детском реабилитационном центре для детей с ДЦП, получили свои квартиры по ДВИ, Никифоров Альберт Яковлевич, Николаев Роман Михайлович не первый год работают в Центре комплементарной медицины и СПА «</a:t>
            </a:r>
            <a:r>
              <a:rPr lang="ru-RU" sz="1400" dirty="0" err="1">
                <a:solidFill>
                  <a:srgbClr val="002060"/>
                </a:solidFill>
              </a:rPr>
              <a:t>Канти</a:t>
            </a:r>
            <a:r>
              <a:rPr lang="ru-RU" sz="1400" dirty="0">
                <a:solidFill>
                  <a:srgbClr val="002060"/>
                </a:solidFill>
              </a:rPr>
              <a:t>», в 2023 году их благородный труд отмечен Благодарственным письмом Министерства здравоохранения Республики Саха (Якутия).</a:t>
            </a:r>
          </a:p>
          <a:p>
            <a:pPr indent="180975" algn="just"/>
            <a:r>
              <a:rPr lang="ru-RU" sz="1400" dirty="0">
                <a:solidFill>
                  <a:srgbClr val="002060"/>
                </a:solidFill>
              </a:rPr>
              <a:t>Выпускники-инвалиды по окончании техникума ежегодно 100% трудоустраиваются, работают в качестве медицинских сестер/братьев в учреждениях системы здравоохранения или устраиваются на работу в салоны массажа, становятся </a:t>
            </a:r>
            <a:r>
              <a:rPr lang="ru-RU" sz="1400" dirty="0" err="1">
                <a:solidFill>
                  <a:srgbClr val="002060"/>
                </a:solidFill>
              </a:rPr>
              <a:t>самозанятыми</a:t>
            </a:r>
            <a:r>
              <a:rPr lang="ru-RU" sz="1400" dirty="0">
                <a:solidFill>
                  <a:srgbClr val="002060"/>
                </a:solidFill>
              </a:rPr>
              <a:t>, а также продолжают обучение.  </a:t>
            </a:r>
          </a:p>
        </p:txBody>
      </p:sp>
    </p:spTree>
    <p:extLst>
      <p:ext uri="{BB962C8B-B14F-4D97-AF65-F5344CB8AC3E}">
        <p14:creationId xmlns:p14="http://schemas.microsoft.com/office/powerpoint/2010/main" val="103379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28676-A4CF-48CD-8779-8D6F4C0250F5}"/>
              </a:ext>
            </a:extLst>
          </p:cNvPr>
          <p:cNvSpPr txBox="1"/>
          <p:nvPr/>
        </p:nvSpPr>
        <p:spPr>
          <a:xfrm>
            <a:off x="7763153" y="5393393"/>
            <a:ext cx="3223407" cy="523220"/>
          </a:xfrm>
          <a:prstGeom prst="rect">
            <a:avLst/>
          </a:prstGeom>
          <a:noFill/>
        </p:spPr>
        <p:txBody>
          <a:bodyPr wrap="square" lIns="0" tIns="0" rIns="0" bIns="0" rtlCol="0">
            <a:spAutoFit/>
          </a:bodyPr>
          <a:lstStyle/>
          <a:p>
            <a:pPr lvl="0" algn="l"/>
            <a:r>
              <a:rPr lang="ru-RU" sz="1600" b="0" i="0" u="none" strike="noStrike" dirty="0">
                <a:solidFill>
                  <a:schemeClr val="bg1"/>
                </a:solidFill>
                <a:effectLst/>
                <a:latin typeface="Century Gothic" panose="020B0502020202020204" pitchFamily="34" charset="0"/>
              </a:rPr>
              <a:t>+7 (914) 293-66-28</a:t>
            </a:r>
            <a:br>
              <a:rPr lang="ru-RU" sz="1600" b="0" i="0" u="none" strike="noStrike" dirty="0">
                <a:solidFill>
                  <a:schemeClr val="bg1"/>
                </a:solidFill>
                <a:effectLst/>
                <a:latin typeface="Century Gothic" panose="020B0502020202020204" pitchFamily="34" charset="0"/>
              </a:rPr>
            </a:br>
            <a:r>
              <a:rPr lang="en-US" dirty="0">
                <a:solidFill>
                  <a:schemeClr val="bg1"/>
                </a:solidFill>
                <a:latin typeface="Century Gothic" panose="020B0502020202020204" pitchFamily="34" charset="0"/>
              </a:rPr>
              <a:t>vlp196201</a:t>
            </a:r>
            <a:r>
              <a:rPr lang="en-US" b="0" i="0" u="none" strike="noStrike" dirty="0">
                <a:solidFill>
                  <a:schemeClr val="bg1"/>
                </a:solidFill>
                <a:effectLst/>
                <a:latin typeface="Century Gothic" panose="020B0502020202020204" pitchFamily="34" charset="0"/>
              </a:rPr>
              <a:t>@</a:t>
            </a:r>
            <a:r>
              <a:rPr lang="en-US" dirty="0">
                <a:solidFill>
                  <a:schemeClr val="bg1"/>
                </a:solidFill>
                <a:latin typeface="Century Gothic" panose="020B0502020202020204" pitchFamily="34" charset="0"/>
              </a:rPr>
              <a:t>mail.ru</a:t>
            </a:r>
            <a:endParaRPr lang="en-US" sz="1600" b="0" i="0" u="none" kern="1200"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A551F29D-C0AA-462F-9ED3-43291576EE44}"/>
              </a:ext>
            </a:extLst>
          </p:cNvPr>
          <p:cNvSpPr txBox="1"/>
          <p:nvPr/>
        </p:nvSpPr>
        <p:spPr>
          <a:xfrm>
            <a:off x="7763154" y="3778313"/>
            <a:ext cx="3880230" cy="276999"/>
          </a:xfrm>
          <a:prstGeom prst="rect">
            <a:avLst/>
          </a:prstGeom>
          <a:noFill/>
        </p:spPr>
        <p:txBody>
          <a:bodyPr wrap="square" lIns="0" tIns="0" rIns="0" bIns="0" rtlCol="0">
            <a:spAutoFit/>
          </a:bodyPr>
          <a:lstStyle/>
          <a:p>
            <a:pPr lvl="0" algn="l"/>
            <a:r>
              <a:rPr lang="ru-RU" kern="1200" dirty="0" err="1">
                <a:solidFill>
                  <a:schemeClr val="bg1"/>
                </a:solidFill>
                <a:latin typeface="Century Gothic" panose="020B0502020202020204" pitchFamily="34" charset="0"/>
              </a:rPr>
              <a:t>Винокурова</a:t>
            </a:r>
            <a:r>
              <a:rPr lang="ru-RU" kern="1200" dirty="0">
                <a:solidFill>
                  <a:schemeClr val="bg1"/>
                </a:solidFill>
                <a:latin typeface="Century Gothic" panose="020B0502020202020204" pitchFamily="34" charset="0"/>
              </a:rPr>
              <a:t> Любовь Прокопьевна</a:t>
            </a:r>
            <a:endParaRPr lang="en-US" sz="1800" b="0" i="0" u="none" kern="120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81547B92-D0E9-4774-8AC9-5B819A1219BA}"/>
              </a:ext>
            </a:extLst>
          </p:cNvPr>
          <p:cNvSpPr txBox="1"/>
          <p:nvPr/>
        </p:nvSpPr>
        <p:spPr>
          <a:xfrm>
            <a:off x="7763153" y="4508911"/>
            <a:ext cx="3661289" cy="430887"/>
          </a:xfrm>
          <a:prstGeom prst="rect">
            <a:avLst/>
          </a:prstGeom>
          <a:noFill/>
        </p:spPr>
        <p:txBody>
          <a:bodyPr wrap="square" lIns="0" tIns="0" rIns="0" bIns="0" rtlCol="0">
            <a:spAutoFit/>
          </a:bodyPr>
          <a:lstStyle/>
          <a:p>
            <a:pPr lvl="0" algn="l"/>
            <a:r>
              <a:rPr lang="ru-RU" sz="1400" dirty="0">
                <a:solidFill>
                  <a:schemeClr val="bg1"/>
                </a:solidFill>
                <a:latin typeface="Century Gothic" panose="020B0502020202020204" pitchFamily="34" charset="0"/>
              </a:rPr>
              <a:t>М</a:t>
            </a:r>
            <a:r>
              <a:rPr lang="ru-RU" sz="1400" kern="1200" dirty="0">
                <a:solidFill>
                  <a:schemeClr val="bg1"/>
                </a:solidFill>
                <a:latin typeface="Century Gothic" panose="020B0502020202020204" pitchFamily="34" charset="0"/>
              </a:rPr>
              <a:t>етодист инклюзивного образования</a:t>
            </a:r>
          </a:p>
          <a:p>
            <a:pPr lvl="0" algn="l"/>
            <a:r>
              <a:rPr lang="ru-RU" sz="1400" b="0" i="0" u="none" dirty="0">
                <a:solidFill>
                  <a:schemeClr val="bg1"/>
                </a:solidFill>
                <a:latin typeface="Century Gothic" panose="020B0502020202020204" pitchFamily="34" charset="0"/>
              </a:rPr>
              <a:t>ГБПОУ РС (Я) «</a:t>
            </a:r>
            <a:r>
              <a:rPr lang="ru-RU" sz="1400" b="0" i="0" u="none" dirty="0" err="1">
                <a:solidFill>
                  <a:schemeClr val="bg1"/>
                </a:solidFill>
                <a:latin typeface="Century Gothic" panose="020B0502020202020204" pitchFamily="34" charset="0"/>
              </a:rPr>
              <a:t>Жатайский</a:t>
            </a:r>
            <a:r>
              <a:rPr lang="ru-RU" sz="1400" b="0" i="0" u="none" dirty="0">
                <a:solidFill>
                  <a:schemeClr val="bg1"/>
                </a:solidFill>
                <a:latin typeface="Century Gothic" panose="020B0502020202020204" pitchFamily="34" charset="0"/>
              </a:rPr>
              <a:t> техникум»</a:t>
            </a:r>
            <a:endParaRPr lang="en-US" sz="1400" b="0" i="0" u="none" kern="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257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00B9AA81-A969-0B84-B207-BD3606702226}"/>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A66801DB-EFD5-6C4E-B32D-274E6DB43DE1}"/>
              </a:ext>
            </a:extLst>
          </p:cNvPr>
          <p:cNvSpPr>
            <a:spLocks noGrp="1"/>
          </p:cNvSpPr>
          <p:nvPr>
            <p:ph type="title"/>
          </p:nvPr>
        </p:nvSpPr>
        <p:spPr>
          <a:xfrm>
            <a:off x="616002" y="220162"/>
            <a:ext cx="10907132" cy="447623"/>
          </a:xfrm>
        </p:spPr>
        <p:txBody>
          <a:bodyPr>
            <a:noAutofit/>
          </a:bodyPr>
          <a:lstStyle/>
          <a:p>
            <a:pPr algn="ctr">
              <a:lnSpc>
                <a:spcPts val="3200"/>
              </a:lnSpc>
            </a:pPr>
            <a:r>
              <a:rPr lang="ru-RU" sz="3200" b="1" dirty="0">
                <a:solidFill>
                  <a:schemeClr val="accent2"/>
                </a:solidFill>
                <a:latin typeface="Century Gothic" panose="020B0502020202020204" pitchFamily="34" charset="0"/>
              </a:rPr>
              <a:t>Введение</a:t>
            </a:r>
            <a:br>
              <a:rPr lang="ru-RU" sz="4400" b="1" dirty="0">
                <a:latin typeface="Century Gothic" panose="020B0502020202020204" pitchFamily="34" charset="0"/>
              </a:rPr>
            </a:br>
            <a:endParaRPr lang="ru-RU" dirty="0"/>
          </a:p>
        </p:txBody>
      </p:sp>
      <p:sp>
        <p:nvSpPr>
          <p:cNvPr id="13" name="TextBox 12">
            <a:extLst>
              <a:ext uri="{FF2B5EF4-FFF2-40B4-BE49-F238E27FC236}">
                <a16:creationId xmlns:a16="http://schemas.microsoft.com/office/drawing/2014/main" id="{1995FE15-42C4-6A37-6376-44C13DE07DB8}"/>
              </a:ext>
            </a:extLst>
          </p:cNvPr>
          <p:cNvSpPr txBox="1"/>
          <p:nvPr/>
        </p:nvSpPr>
        <p:spPr>
          <a:xfrm>
            <a:off x="515883" y="703485"/>
            <a:ext cx="11332679" cy="1015663"/>
          </a:xfrm>
          <a:prstGeom prst="rect">
            <a:avLst/>
          </a:prstGeom>
          <a:noFill/>
        </p:spPr>
        <p:txBody>
          <a:bodyPr wrap="square" rtlCol="0">
            <a:spAutoFit/>
          </a:bodyPr>
          <a:lstStyle/>
          <a:p>
            <a:pPr algn="just"/>
            <a:r>
              <a:rPr lang="ru-RU" sz="2000" b="1" dirty="0">
                <a:solidFill>
                  <a:srgbClr val="002060"/>
                </a:solidFill>
                <a:latin typeface="Century Gothic" panose="020B0502020202020204" pitchFamily="34" charset="0"/>
              </a:rPr>
              <a:t>Цель – создание благоприятных условий для обучающихся с инвалидностью и ограниченными возможностями здоровья в профессиональном становлении посредством участия на конкурсах профессионального мастерства.</a:t>
            </a:r>
            <a:endParaRPr lang="ru-RU" sz="2000" dirty="0">
              <a:solidFill>
                <a:srgbClr val="002060"/>
              </a:solidFill>
            </a:endParaRPr>
          </a:p>
        </p:txBody>
      </p:sp>
      <p:sp>
        <p:nvSpPr>
          <p:cNvPr id="14" name="TextBox 13">
            <a:extLst>
              <a:ext uri="{FF2B5EF4-FFF2-40B4-BE49-F238E27FC236}">
                <a16:creationId xmlns:a16="http://schemas.microsoft.com/office/drawing/2014/main" id="{03CD72FC-06E7-749D-1E54-D85F4AA670AD}"/>
              </a:ext>
            </a:extLst>
          </p:cNvPr>
          <p:cNvSpPr txBox="1"/>
          <p:nvPr/>
        </p:nvSpPr>
        <p:spPr>
          <a:xfrm>
            <a:off x="361336" y="4714943"/>
            <a:ext cx="6362700" cy="400110"/>
          </a:xfrm>
          <a:prstGeom prst="rect">
            <a:avLst/>
          </a:prstGeom>
          <a:noFill/>
        </p:spPr>
        <p:txBody>
          <a:bodyPr wrap="square" rtlCol="0">
            <a:spAutoFit/>
          </a:bodyPr>
          <a:lstStyle/>
          <a:p>
            <a:r>
              <a:rPr lang="ru-RU" sz="2000" b="1" dirty="0">
                <a:solidFill>
                  <a:srgbClr val="002060"/>
                </a:solidFill>
                <a:latin typeface="Century Gothic" panose="020B0502020202020204" pitchFamily="34" charset="0"/>
              </a:rPr>
              <a:t>Целевая аудитория</a:t>
            </a:r>
            <a:endParaRPr lang="ru-RU" sz="2000" dirty="0">
              <a:solidFill>
                <a:srgbClr val="002060"/>
              </a:solidFill>
            </a:endParaRPr>
          </a:p>
        </p:txBody>
      </p:sp>
      <p:sp>
        <p:nvSpPr>
          <p:cNvPr id="16" name="TextBox 15">
            <a:extLst>
              <a:ext uri="{FF2B5EF4-FFF2-40B4-BE49-F238E27FC236}">
                <a16:creationId xmlns:a16="http://schemas.microsoft.com/office/drawing/2014/main" id="{B55E34AE-3BF8-28C7-30F8-0428080CA036}"/>
              </a:ext>
            </a:extLst>
          </p:cNvPr>
          <p:cNvSpPr txBox="1"/>
          <p:nvPr/>
        </p:nvSpPr>
        <p:spPr>
          <a:xfrm>
            <a:off x="922803" y="2117895"/>
            <a:ext cx="11041669" cy="646331"/>
          </a:xfrm>
          <a:prstGeom prst="rect">
            <a:avLst/>
          </a:prstGeom>
          <a:noFill/>
        </p:spPr>
        <p:txBody>
          <a:bodyPr wrap="square" rtlCol="0">
            <a:spAutoFit/>
          </a:bodyPr>
          <a:lstStyle/>
          <a:p>
            <a:pPr algn="just"/>
            <a:r>
              <a:rPr lang="ru-RU" dirty="0">
                <a:solidFill>
                  <a:srgbClr val="002060"/>
                </a:solidFill>
                <a:latin typeface="Century Gothic" panose="020B0502020202020204" pitchFamily="34" charset="0"/>
              </a:rPr>
              <a:t>Изучение индивидуальных особенностей и способностей каждого обучающегося относительно компетенций конкурсов  профессионального мастерства; </a:t>
            </a:r>
          </a:p>
        </p:txBody>
      </p:sp>
      <p:sp>
        <p:nvSpPr>
          <p:cNvPr id="20" name="TextBox 19">
            <a:extLst>
              <a:ext uri="{FF2B5EF4-FFF2-40B4-BE49-F238E27FC236}">
                <a16:creationId xmlns:a16="http://schemas.microsoft.com/office/drawing/2014/main" id="{460EE64F-E65D-619E-E042-8F662E7A4B9A}"/>
              </a:ext>
            </a:extLst>
          </p:cNvPr>
          <p:cNvSpPr txBox="1"/>
          <p:nvPr/>
        </p:nvSpPr>
        <p:spPr>
          <a:xfrm>
            <a:off x="1231900" y="5268715"/>
            <a:ext cx="10513632" cy="646331"/>
          </a:xfrm>
          <a:prstGeom prst="rect">
            <a:avLst/>
          </a:prstGeom>
          <a:noFill/>
        </p:spPr>
        <p:txBody>
          <a:bodyPr wrap="square" rtlCol="0">
            <a:spAutoFit/>
          </a:bodyPr>
          <a:lstStyle/>
          <a:p>
            <a:pPr algn="just"/>
            <a:r>
              <a:rPr lang="ru-RU" dirty="0">
                <a:solidFill>
                  <a:srgbClr val="002060"/>
                </a:solidFill>
                <a:latin typeface="Century Gothic" panose="020B0502020202020204" pitchFamily="34" charset="0"/>
              </a:rPr>
              <a:t>Обучающиеся  группы 34.02.02. «Медицинский массаж» (для обучения лиц с ограниченными возможностями здоровья по зрению)</a:t>
            </a:r>
          </a:p>
        </p:txBody>
      </p:sp>
      <p:sp>
        <p:nvSpPr>
          <p:cNvPr id="23" name="Равнобедренный треугольник 22">
            <a:extLst>
              <a:ext uri="{FF2B5EF4-FFF2-40B4-BE49-F238E27FC236}">
                <a16:creationId xmlns:a16="http://schemas.microsoft.com/office/drawing/2014/main" id="{31792A67-0AD2-3DD9-D7B3-B205D066407C}"/>
              </a:ext>
            </a:extLst>
          </p:cNvPr>
          <p:cNvSpPr/>
          <p:nvPr/>
        </p:nvSpPr>
        <p:spPr>
          <a:xfrm rot="5400000">
            <a:off x="414276" y="2176435"/>
            <a:ext cx="354937"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a:extLst>
              <a:ext uri="{FF2B5EF4-FFF2-40B4-BE49-F238E27FC236}">
                <a16:creationId xmlns:a16="http://schemas.microsoft.com/office/drawing/2014/main" id="{216F6713-6053-B2F9-12B8-C8A991968496}"/>
              </a:ext>
            </a:extLst>
          </p:cNvPr>
          <p:cNvSpPr/>
          <p:nvPr/>
        </p:nvSpPr>
        <p:spPr>
          <a:xfrm rot="5400000">
            <a:off x="787767" y="5412691"/>
            <a:ext cx="354937" cy="2730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Равнобедренный треугольник 14">
            <a:extLst>
              <a:ext uri="{FF2B5EF4-FFF2-40B4-BE49-F238E27FC236}">
                <a16:creationId xmlns:a16="http://schemas.microsoft.com/office/drawing/2014/main" id="{4DDE9685-2BF5-4202-B587-C68248271D66}"/>
              </a:ext>
            </a:extLst>
          </p:cNvPr>
          <p:cNvSpPr/>
          <p:nvPr/>
        </p:nvSpPr>
        <p:spPr>
          <a:xfrm rot="5400000">
            <a:off x="452913" y="2955176"/>
            <a:ext cx="354937"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540905" y="1705767"/>
            <a:ext cx="1093569" cy="646331"/>
          </a:xfrm>
          <a:prstGeom prst="rect">
            <a:avLst/>
          </a:prstGeom>
          <a:noFill/>
        </p:spPr>
        <p:txBody>
          <a:bodyPr wrap="none" rtlCol="0">
            <a:spAutoFit/>
          </a:bodyPr>
          <a:lstStyle/>
          <a:p>
            <a:r>
              <a:rPr lang="ru-RU" b="1" dirty="0">
                <a:solidFill>
                  <a:srgbClr val="002060"/>
                </a:solidFill>
                <a:latin typeface="Century Gothic" panose="020B0502020202020204" pitchFamily="34" charset="0"/>
              </a:rPr>
              <a:t>Задачи:</a:t>
            </a:r>
            <a:endParaRPr lang="ru-RU" b="1" dirty="0">
              <a:solidFill>
                <a:srgbClr val="002060"/>
              </a:solidFill>
            </a:endParaRPr>
          </a:p>
          <a:p>
            <a:endParaRPr lang="ru-RU" dirty="0"/>
          </a:p>
        </p:txBody>
      </p:sp>
      <p:sp>
        <p:nvSpPr>
          <p:cNvPr id="19" name="TextBox 18">
            <a:extLst>
              <a:ext uri="{FF2B5EF4-FFF2-40B4-BE49-F238E27FC236}">
                <a16:creationId xmlns:a16="http://schemas.microsoft.com/office/drawing/2014/main" id="{C2E34796-9883-97A4-32D1-AEEE5702EB6B}"/>
              </a:ext>
            </a:extLst>
          </p:cNvPr>
          <p:cNvSpPr txBox="1"/>
          <p:nvPr/>
        </p:nvSpPr>
        <p:spPr>
          <a:xfrm>
            <a:off x="907777" y="2902026"/>
            <a:ext cx="10940785" cy="646331"/>
          </a:xfrm>
          <a:prstGeom prst="rect">
            <a:avLst/>
          </a:prstGeom>
          <a:noFill/>
        </p:spPr>
        <p:txBody>
          <a:bodyPr wrap="square" rtlCol="0">
            <a:spAutoFit/>
          </a:bodyPr>
          <a:lstStyle/>
          <a:p>
            <a:pPr algn="just"/>
            <a:r>
              <a:rPr lang="ru-RU" dirty="0">
                <a:solidFill>
                  <a:srgbClr val="002060"/>
                </a:solidFill>
                <a:latin typeface="Century Gothic" panose="020B0502020202020204" pitchFamily="34" charset="0"/>
              </a:rPr>
              <a:t>Организация участия на конкурсах профессионального мастерства согласно психофизиологическим особенностям , способностям и потребностям  обучающихся;</a:t>
            </a:r>
          </a:p>
        </p:txBody>
      </p:sp>
      <p:sp>
        <p:nvSpPr>
          <p:cNvPr id="21" name="TextBox 20">
            <a:extLst>
              <a:ext uri="{FF2B5EF4-FFF2-40B4-BE49-F238E27FC236}">
                <a16:creationId xmlns:a16="http://schemas.microsoft.com/office/drawing/2014/main" id="{C2E34796-9883-97A4-32D1-AEEE5702EB6B}"/>
              </a:ext>
            </a:extLst>
          </p:cNvPr>
          <p:cNvSpPr txBox="1"/>
          <p:nvPr/>
        </p:nvSpPr>
        <p:spPr>
          <a:xfrm>
            <a:off x="918508" y="3659739"/>
            <a:ext cx="8353425" cy="369332"/>
          </a:xfrm>
          <a:prstGeom prst="rect">
            <a:avLst/>
          </a:prstGeom>
          <a:noFill/>
        </p:spPr>
        <p:txBody>
          <a:bodyPr wrap="square" rtlCol="0">
            <a:spAutoFit/>
          </a:bodyPr>
          <a:lstStyle/>
          <a:p>
            <a:r>
              <a:rPr lang="ru-RU" dirty="0">
                <a:solidFill>
                  <a:srgbClr val="002060"/>
                </a:solidFill>
                <a:latin typeface="Century Gothic" panose="020B0502020202020204" pitchFamily="34" charset="0"/>
              </a:rPr>
              <a:t>Содействие  в успешном трудоустройстве по профессии;</a:t>
            </a:r>
          </a:p>
        </p:txBody>
      </p:sp>
      <p:sp>
        <p:nvSpPr>
          <p:cNvPr id="22" name="TextBox 21">
            <a:extLst>
              <a:ext uri="{FF2B5EF4-FFF2-40B4-BE49-F238E27FC236}">
                <a16:creationId xmlns:a16="http://schemas.microsoft.com/office/drawing/2014/main" id="{C2E34796-9883-97A4-32D1-AEEE5702EB6B}"/>
              </a:ext>
            </a:extLst>
          </p:cNvPr>
          <p:cNvSpPr txBox="1"/>
          <p:nvPr/>
        </p:nvSpPr>
        <p:spPr>
          <a:xfrm>
            <a:off x="929239" y="4159872"/>
            <a:ext cx="8353425" cy="369332"/>
          </a:xfrm>
          <a:prstGeom prst="rect">
            <a:avLst/>
          </a:prstGeom>
          <a:noFill/>
        </p:spPr>
        <p:txBody>
          <a:bodyPr wrap="square" rtlCol="0">
            <a:spAutoFit/>
          </a:bodyPr>
          <a:lstStyle/>
          <a:p>
            <a:r>
              <a:rPr lang="ru-RU" dirty="0">
                <a:solidFill>
                  <a:srgbClr val="002060"/>
                </a:solidFill>
                <a:latin typeface="Century Gothic" panose="020B0502020202020204" pitchFamily="34" charset="0"/>
              </a:rPr>
              <a:t>Ведение мониторинга трудоустройства по специальности </a:t>
            </a:r>
          </a:p>
        </p:txBody>
      </p:sp>
      <p:sp>
        <p:nvSpPr>
          <p:cNvPr id="25" name="Равнобедренный треугольник 24">
            <a:extLst>
              <a:ext uri="{FF2B5EF4-FFF2-40B4-BE49-F238E27FC236}">
                <a16:creationId xmlns:a16="http://schemas.microsoft.com/office/drawing/2014/main" id="{4DDE9685-2BF5-4202-B587-C68248271D66}"/>
              </a:ext>
            </a:extLst>
          </p:cNvPr>
          <p:cNvSpPr/>
          <p:nvPr/>
        </p:nvSpPr>
        <p:spPr>
          <a:xfrm rot="5400000">
            <a:off x="463644" y="3648494"/>
            <a:ext cx="354937"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Равнобедренный треугольник 25">
            <a:extLst>
              <a:ext uri="{FF2B5EF4-FFF2-40B4-BE49-F238E27FC236}">
                <a16:creationId xmlns:a16="http://schemas.microsoft.com/office/drawing/2014/main" id="{4DDE9685-2BF5-4202-B587-C68248271D66}"/>
              </a:ext>
            </a:extLst>
          </p:cNvPr>
          <p:cNvSpPr/>
          <p:nvPr/>
        </p:nvSpPr>
        <p:spPr>
          <a:xfrm rot="5400000">
            <a:off x="500133" y="4225901"/>
            <a:ext cx="354937" cy="2730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795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801DB-EFD5-6C4E-B32D-274E6DB43DE1}"/>
              </a:ext>
            </a:extLst>
          </p:cNvPr>
          <p:cNvSpPr>
            <a:spLocks noGrp="1"/>
          </p:cNvSpPr>
          <p:nvPr>
            <p:ph type="title"/>
          </p:nvPr>
        </p:nvSpPr>
        <p:spPr/>
        <p:txBody>
          <a:bodyPr>
            <a:noAutofit/>
          </a:bodyPr>
          <a:lstStyle/>
          <a:p>
            <a:pPr algn="ctr">
              <a:lnSpc>
                <a:spcPts val="3200"/>
              </a:lnSpc>
            </a:pPr>
            <a:r>
              <a:rPr lang="ru-RU" sz="3200" b="1" dirty="0">
                <a:solidFill>
                  <a:schemeClr val="accent2"/>
                </a:solidFill>
                <a:latin typeface="Century Gothic" panose="020B0502020202020204" pitchFamily="34" charset="0"/>
              </a:rPr>
              <a:t>Алгоритм реализации региональной практики</a:t>
            </a:r>
            <a:br>
              <a:rPr lang="ru-RU" sz="4400" b="1" dirty="0">
                <a:latin typeface="Century Gothic" panose="020B0502020202020204" pitchFamily="34" charset="0"/>
              </a:rPr>
            </a:br>
            <a:endParaRPr lang="ru-RU" dirty="0"/>
          </a:p>
        </p:txBody>
      </p:sp>
      <p:sp>
        <p:nvSpPr>
          <p:cNvPr id="6" name="Прямоугольник 5">
            <a:extLst>
              <a:ext uri="{FF2B5EF4-FFF2-40B4-BE49-F238E27FC236}">
                <a16:creationId xmlns:a16="http://schemas.microsoft.com/office/drawing/2014/main" id="{F7ED98DC-0A34-4ADB-B06E-552A041AFBAD}"/>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08832193-B036-4F46-BEE9-B3120F1BE346}"/>
              </a:ext>
            </a:extLst>
          </p:cNvPr>
          <p:cNvSpPr txBox="1"/>
          <p:nvPr/>
        </p:nvSpPr>
        <p:spPr>
          <a:xfrm>
            <a:off x="1765021" y="1212475"/>
            <a:ext cx="10044906" cy="369332"/>
          </a:xfrm>
          <a:prstGeom prst="rect">
            <a:avLst/>
          </a:prstGeom>
          <a:noFill/>
        </p:spPr>
        <p:txBody>
          <a:bodyPr wrap="square" rtlCol="0">
            <a:spAutoFit/>
          </a:bodyPr>
          <a:lstStyle/>
          <a:p>
            <a:r>
              <a:rPr lang="ru-RU" b="1" dirty="0">
                <a:solidFill>
                  <a:srgbClr val="002060"/>
                </a:solidFill>
                <a:latin typeface="Century Gothic" panose="020B0502020202020204" pitchFamily="34" charset="0"/>
              </a:rPr>
              <a:t>Изучение психофизиологических особенностей, возможностей обучающихся</a:t>
            </a:r>
          </a:p>
        </p:txBody>
      </p:sp>
      <p:sp>
        <p:nvSpPr>
          <p:cNvPr id="5" name="TextBox 4">
            <a:extLst>
              <a:ext uri="{FF2B5EF4-FFF2-40B4-BE49-F238E27FC236}">
                <a16:creationId xmlns:a16="http://schemas.microsoft.com/office/drawing/2014/main" id="{08832193-B036-4F46-BEE9-B3120F1BE346}"/>
              </a:ext>
            </a:extLst>
          </p:cNvPr>
          <p:cNvSpPr txBox="1"/>
          <p:nvPr/>
        </p:nvSpPr>
        <p:spPr>
          <a:xfrm>
            <a:off x="1777307" y="1854277"/>
            <a:ext cx="10530570" cy="369332"/>
          </a:xfrm>
          <a:prstGeom prst="rect">
            <a:avLst/>
          </a:prstGeom>
          <a:noFill/>
        </p:spPr>
        <p:txBody>
          <a:bodyPr wrap="square" rtlCol="0">
            <a:spAutoFit/>
          </a:bodyPr>
          <a:lstStyle/>
          <a:p>
            <a:pPr algn="just"/>
            <a:r>
              <a:rPr lang="ru-RU" b="1" dirty="0">
                <a:solidFill>
                  <a:srgbClr val="002060"/>
                </a:solidFill>
                <a:latin typeface="Century Gothic" panose="020B0502020202020204" pitchFamily="34" charset="0"/>
              </a:rPr>
              <a:t>Организация участия обучающихся на конкурсах профессионального мастерства</a:t>
            </a:r>
          </a:p>
        </p:txBody>
      </p:sp>
      <p:sp>
        <p:nvSpPr>
          <p:cNvPr id="7" name="TextBox 6">
            <a:extLst>
              <a:ext uri="{FF2B5EF4-FFF2-40B4-BE49-F238E27FC236}">
                <a16:creationId xmlns:a16="http://schemas.microsoft.com/office/drawing/2014/main" id="{08832193-B036-4F46-BEE9-B3120F1BE346}"/>
              </a:ext>
            </a:extLst>
          </p:cNvPr>
          <p:cNvSpPr txBox="1"/>
          <p:nvPr/>
        </p:nvSpPr>
        <p:spPr>
          <a:xfrm>
            <a:off x="1786483" y="2431684"/>
            <a:ext cx="10023444" cy="369332"/>
          </a:xfrm>
          <a:prstGeom prst="rect">
            <a:avLst/>
          </a:prstGeom>
          <a:noFill/>
        </p:spPr>
        <p:txBody>
          <a:bodyPr wrap="square" rtlCol="0">
            <a:spAutoFit/>
          </a:bodyPr>
          <a:lstStyle/>
          <a:p>
            <a:pPr algn="just"/>
            <a:r>
              <a:rPr lang="ru-RU" b="1" dirty="0">
                <a:solidFill>
                  <a:srgbClr val="002060"/>
                </a:solidFill>
                <a:latin typeface="Century Gothic" panose="020B0502020202020204" pitchFamily="34" charset="0"/>
              </a:rPr>
              <a:t>Организация обучающих семинаров по подготовке к успешному трудоустройству</a:t>
            </a:r>
          </a:p>
        </p:txBody>
      </p:sp>
      <p:sp>
        <p:nvSpPr>
          <p:cNvPr id="9" name="TextBox 8">
            <a:extLst>
              <a:ext uri="{FF2B5EF4-FFF2-40B4-BE49-F238E27FC236}">
                <a16:creationId xmlns:a16="http://schemas.microsoft.com/office/drawing/2014/main" id="{08832193-B036-4F46-BEE9-B3120F1BE346}"/>
              </a:ext>
            </a:extLst>
          </p:cNvPr>
          <p:cNvSpPr txBox="1"/>
          <p:nvPr/>
        </p:nvSpPr>
        <p:spPr>
          <a:xfrm>
            <a:off x="1801510" y="3000508"/>
            <a:ext cx="8353425" cy="369332"/>
          </a:xfrm>
          <a:prstGeom prst="rect">
            <a:avLst/>
          </a:prstGeom>
          <a:noFill/>
        </p:spPr>
        <p:txBody>
          <a:bodyPr wrap="square" rtlCol="0">
            <a:spAutoFit/>
          </a:bodyPr>
          <a:lstStyle/>
          <a:p>
            <a:pPr algn="just"/>
            <a:r>
              <a:rPr lang="ru-RU" b="1" dirty="0">
                <a:solidFill>
                  <a:srgbClr val="002060"/>
                </a:solidFill>
                <a:latin typeface="Century Gothic" panose="020B0502020202020204" pitchFamily="34" charset="0"/>
              </a:rPr>
              <a:t>Ведение мониторинга по успешному трудоустройству</a:t>
            </a:r>
          </a:p>
        </p:txBody>
      </p:sp>
      <p:sp>
        <p:nvSpPr>
          <p:cNvPr id="3" name="TextBox 2"/>
          <p:cNvSpPr txBox="1"/>
          <p:nvPr/>
        </p:nvSpPr>
        <p:spPr>
          <a:xfrm>
            <a:off x="386361" y="1223480"/>
            <a:ext cx="1042273" cy="369332"/>
          </a:xfrm>
          <a:prstGeom prst="rect">
            <a:avLst/>
          </a:prstGeom>
          <a:noFill/>
        </p:spPr>
        <p:txBody>
          <a:bodyPr wrap="none" rtlCol="0">
            <a:spAutoFit/>
          </a:bodyPr>
          <a:lstStyle/>
          <a:p>
            <a:r>
              <a:rPr lang="ru-RU" b="1" dirty="0">
                <a:solidFill>
                  <a:srgbClr val="C00000"/>
                </a:solidFill>
              </a:rPr>
              <a:t>ШАГ №1</a:t>
            </a:r>
          </a:p>
        </p:txBody>
      </p:sp>
      <p:sp>
        <p:nvSpPr>
          <p:cNvPr id="11" name="TextBox 10"/>
          <p:cNvSpPr txBox="1"/>
          <p:nvPr/>
        </p:nvSpPr>
        <p:spPr>
          <a:xfrm>
            <a:off x="397092" y="1852403"/>
            <a:ext cx="1042273" cy="369332"/>
          </a:xfrm>
          <a:prstGeom prst="rect">
            <a:avLst/>
          </a:prstGeom>
          <a:noFill/>
        </p:spPr>
        <p:txBody>
          <a:bodyPr wrap="none" rtlCol="0">
            <a:spAutoFit/>
          </a:bodyPr>
          <a:lstStyle/>
          <a:p>
            <a:r>
              <a:rPr lang="ru-RU" b="1" dirty="0">
                <a:solidFill>
                  <a:srgbClr val="C00000"/>
                </a:solidFill>
              </a:rPr>
              <a:t>ШАГ №2</a:t>
            </a:r>
          </a:p>
        </p:txBody>
      </p:sp>
      <p:sp>
        <p:nvSpPr>
          <p:cNvPr id="12" name="TextBox 11"/>
          <p:cNvSpPr txBox="1"/>
          <p:nvPr/>
        </p:nvSpPr>
        <p:spPr>
          <a:xfrm>
            <a:off x="394944" y="2429810"/>
            <a:ext cx="1042273" cy="369332"/>
          </a:xfrm>
          <a:prstGeom prst="rect">
            <a:avLst/>
          </a:prstGeom>
          <a:noFill/>
        </p:spPr>
        <p:txBody>
          <a:bodyPr wrap="none" rtlCol="0">
            <a:spAutoFit/>
          </a:bodyPr>
          <a:lstStyle/>
          <a:p>
            <a:r>
              <a:rPr lang="ru-RU" b="1" dirty="0">
                <a:solidFill>
                  <a:srgbClr val="C00000"/>
                </a:solidFill>
              </a:rPr>
              <a:t>ШАГ №3</a:t>
            </a:r>
          </a:p>
        </p:txBody>
      </p:sp>
      <p:sp>
        <p:nvSpPr>
          <p:cNvPr id="13" name="TextBox 12"/>
          <p:cNvSpPr txBox="1"/>
          <p:nvPr/>
        </p:nvSpPr>
        <p:spPr>
          <a:xfrm>
            <a:off x="407823" y="2996486"/>
            <a:ext cx="1042273" cy="369332"/>
          </a:xfrm>
          <a:prstGeom prst="rect">
            <a:avLst/>
          </a:prstGeom>
          <a:noFill/>
        </p:spPr>
        <p:txBody>
          <a:bodyPr wrap="none" rtlCol="0">
            <a:spAutoFit/>
          </a:bodyPr>
          <a:lstStyle/>
          <a:p>
            <a:r>
              <a:rPr lang="ru-RU" b="1" dirty="0">
                <a:solidFill>
                  <a:srgbClr val="C00000"/>
                </a:solidFill>
              </a:rPr>
              <a:t>ШАГ №4</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779"/>
          <a:stretch/>
        </p:blipFill>
        <p:spPr bwMode="auto">
          <a:xfrm>
            <a:off x="-40517" y="3766086"/>
            <a:ext cx="3195842"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453" y="3766087"/>
            <a:ext cx="6060987"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430"/>
          <a:stretch/>
        </p:blipFill>
        <p:spPr bwMode="auto">
          <a:xfrm>
            <a:off x="9079605" y="3766085"/>
            <a:ext cx="3158653" cy="260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23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801DB-EFD5-6C4E-B32D-274E6DB43DE1}"/>
              </a:ext>
            </a:extLst>
          </p:cNvPr>
          <p:cNvSpPr>
            <a:spLocks noGrp="1"/>
          </p:cNvSpPr>
          <p:nvPr>
            <p:ph type="title"/>
          </p:nvPr>
        </p:nvSpPr>
        <p:spPr/>
        <p:txBody>
          <a:bodyPr>
            <a:noAutofit/>
          </a:bodyPr>
          <a:lstStyle/>
          <a:p>
            <a:pPr algn="ctr">
              <a:lnSpc>
                <a:spcPts val="3200"/>
              </a:lnSpc>
            </a:pPr>
            <a:r>
              <a:rPr lang="ru-RU" sz="3200" b="1" dirty="0">
                <a:solidFill>
                  <a:schemeClr val="accent2"/>
                </a:solidFill>
                <a:latin typeface="Century Gothic" panose="020B0502020202020204" pitchFamily="34" charset="0"/>
              </a:rPr>
              <a:t>Описание программных направлений</a:t>
            </a:r>
            <a:br>
              <a:rPr lang="ru-RU" sz="4400" b="1" dirty="0">
                <a:latin typeface="Century Gothic" panose="020B0502020202020204" pitchFamily="34" charset="0"/>
              </a:rPr>
            </a:br>
            <a:endParaRPr lang="ru-RU" dirty="0"/>
          </a:p>
        </p:txBody>
      </p:sp>
      <p:sp>
        <p:nvSpPr>
          <p:cNvPr id="6" name="Прямоугольник 5">
            <a:extLst>
              <a:ext uri="{FF2B5EF4-FFF2-40B4-BE49-F238E27FC236}">
                <a16:creationId xmlns:a16="http://schemas.microsoft.com/office/drawing/2014/main" id="{3D220D48-FDB9-4E76-8194-9B0A26F2DC2C}"/>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86361" y="888626"/>
            <a:ext cx="1042273" cy="369332"/>
          </a:xfrm>
          <a:prstGeom prst="rect">
            <a:avLst/>
          </a:prstGeom>
          <a:noFill/>
        </p:spPr>
        <p:txBody>
          <a:bodyPr wrap="none" rtlCol="0">
            <a:spAutoFit/>
          </a:bodyPr>
          <a:lstStyle/>
          <a:p>
            <a:r>
              <a:rPr lang="ru-RU" b="1" dirty="0">
                <a:solidFill>
                  <a:srgbClr val="C00000"/>
                </a:solidFill>
              </a:rPr>
              <a:t>ШАГ №1</a:t>
            </a:r>
          </a:p>
        </p:txBody>
      </p:sp>
      <p:sp>
        <p:nvSpPr>
          <p:cNvPr id="7" name="TextBox 6">
            <a:extLst>
              <a:ext uri="{FF2B5EF4-FFF2-40B4-BE49-F238E27FC236}">
                <a16:creationId xmlns:a16="http://schemas.microsoft.com/office/drawing/2014/main" id="{08832193-B036-4F46-BEE9-B3120F1BE346}"/>
              </a:ext>
            </a:extLst>
          </p:cNvPr>
          <p:cNvSpPr txBox="1"/>
          <p:nvPr/>
        </p:nvSpPr>
        <p:spPr>
          <a:xfrm>
            <a:off x="1765021" y="903379"/>
            <a:ext cx="8353425" cy="369332"/>
          </a:xfrm>
          <a:prstGeom prst="rect">
            <a:avLst/>
          </a:prstGeom>
          <a:noFill/>
        </p:spPr>
        <p:txBody>
          <a:bodyPr wrap="square" rtlCol="0">
            <a:spAutoFit/>
          </a:bodyPr>
          <a:lstStyle/>
          <a:p>
            <a:r>
              <a:rPr lang="ru-RU" b="1" dirty="0">
                <a:solidFill>
                  <a:srgbClr val="002060"/>
                </a:solidFill>
                <a:latin typeface="Century Gothic" panose="020B0502020202020204" pitchFamily="34" charset="0"/>
              </a:rPr>
              <a:t>Изучение возможностей обучающихся</a:t>
            </a:r>
          </a:p>
        </p:txBody>
      </p:sp>
      <p:sp>
        <p:nvSpPr>
          <p:cNvPr id="3" name="TextBox 2"/>
          <p:cNvSpPr txBox="1"/>
          <p:nvPr/>
        </p:nvSpPr>
        <p:spPr>
          <a:xfrm>
            <a:off x="616038" y="1300757"/>
            <a:ext cx="11326973" cy="1200329"/>
          </a:xfrm>
          <a:prstGeom prst="rect">
            <a:avLst/>
          </a:prstGeom>
          <a:noFill/>
        </p:spPr>
        <p:txBody>
          <a:bodyPr wrap="square" rtlCol="0">
            <a:spAutoFit/>
          </a:bodyPr>
          <a:lstStyle/>
          <a:p>
            <a:pPr marL="285750" indent="-285750" algn="just">
              <a:buFontTx/>
              <a:buChar char="-"/>
            </a:pPr>
            <a:r>
              <a:rPr lang="ru-RU" dirty="0">
                <a:solidFill>
                  <a:srgbClr val="002060"/>
                </a:solidFill>
              </a:rPr>
              <a:t>Закрепление наставничества за каждым обучающимся по способностям и творческим потребностям.</a:t>
            </a:r>
          </a:p>
          <a:p>
            <a:pPr marL="285750" indent="-285750" algn="just">
              <a:buFontTx/>
              <a:buChar char="-"/>
            </a:pPr>
            <a:r>
              <a:rPr lang="ru-RU" dirty="0">
                <a:solidFill>
                  <a:srgbClr val="002060"/>
                </a:solidFill>
              </a:rPr>
              <a:t>Совершенствование профессионального мастерства через участие обучающихся в работе подпрограммы «Мобильный массажный кабинет» через организацию мастер-классов, классных, кураторских часов в ОУ ГО «Жатай», ГО «город Якутск»;</a:t>
            </a:r>
          </a:p>
        </p:txBody>
      </p:sp>
      <p:sp>
        <p:nvSpPr>
          <p:cNvPr id="10" name="TextBox 9">
            <a:extLst>
              <a:ext uri="{FF2B5EF4-FFF2-40B4-BE49-F238E27FC236}">
                <a16:creationId xmlns:a16="http://schemas.microsoft.com/office/drawing/2014/main" id="{08832193-B036-4F46-BEE9-B3120F1BE346}"/>
              </a:ext>
            </a:extLst>
          </p:cNvPr>
          <p:cNvSpPr txBox="1"/>
          <p:nvPr/>
        </p:nvSpPr>
        <p:spPr>
          <a:xfrm>
            <a:off x="1635638" y="2511106"/>
            <a:ext cx="10530570" cy="369332"/>
          </a:xfrm>
          <a:prstGeom prst="rect">
            <a:avLst/>
          </a:prstGeom>
          <a:noFill/>
        </p:spPr>
        <p:txBody>
          <a:bodyPr wrap="square" rtlCol="0">
            <a:spAutoFit/>
          </a:bodyPr>
          <a:lstStyle/>
          <a:p>
            <a:pPr algn="just"/>
            <a:r>
              <a:rPr lang="ru-RU" b="1" dirty="0">
                <a:solidFill>
                  <a:srgbClr val="002060"/>
                </a:solidFill>
                <a:latin typeface="Century Gothic" panose="020B0502020202020204" pitchFamily="34" charset="0"/>
              </a:rPr>
              <a:t>Организация участия обучающихся на конкурсах профессионального мастерства</a:t>
            </a:r>
          </a:p>
        </p:txBody>
      </p:sp>
      <p:sp>
        <p:nvSpPr>
          <p:cNvPr id="11" name="TextBox 10"/>
          <p:cNvSpPr txBox="1"/>
          <p:nvPr/>
        </p:nvSpPr>
        <p:spPr>
          <a:xfrm>
            <a:off x="384213" y="2522111"/>
            <a:ext cx="1042273" cy="369332"/>
          </a:xfrm>
          <a:prstGeom prst="rect">
            <a:avLst/>
          </a:prstGeom>
          <a:noFill/>
        </p:spPr>
        <p:txBody>
          <a:bodyPr wrap="none" rtlCol="0">
            <a:spAutoFit/>
          </a:bodyPr>
          <a:lstStyle/>
          <a:p>
            <a:r>
              <a:rPr lang="ru-RU" b="1" dirty="0">
                <a:solidFill>
                  <a:srgbClr val="C00000"/>
                </a:solidFill>
              </a:rPr>
              <a:t>ШАГ №2</a:t>
            </a:r>
          </a:p>
        </p:txBody>
      </p:sp>
      <p:sp>
        <p:nvSpPr>
          <p:cNvPr id="12" name="TextBox 11"/>
          <p:cNvSpPr txBox="1"/>
          <p:nvPr/>
        </p:nvSpPr>
        <p:spPr>
          <a:xfrm>
            <a:off x="616038" y="2908484"/>
            <a:ext cx="11397803" cy="646331"/>
          </a:xfrm>
          <a:prstGeom prst="rect">
            <a:avLst/>
          </a:prstGeom>
          <a:noFill/>
        </p:spPr>
        <p:txBody>
          <a:bodyPr wrap="square" rtlCol="0">
            <a:spAutoFit/>
          </a:bodyPr>
          <a:lstStyle/>
          <a:p>
            <a:pPr marL="285750" indent="-285750" algn="just">
              <a:buFontTx/>
              <a:buChar char="-"/>
            </a:pPr>
            <a:r>
              <a:rPr lang="ru-RU" dirty="0">
                <a:solidFill>
                  <a:srgbClr val="002060"/>
                </a:solidFill>
              </a:rPr>
              <a:t>Организация участия обучающихся в Первенстве техникума по массажу;</a:t>
            </a:r>
          </a:p>
          <a:p>
            <a:pPr marL="285750" indent="-285750" algn="just">
              <a:buFontTx/>
              <a:buChar char="-"/>
            </a:pPr>
            <a:r>
              <a:rPr lang="ru-RU" dirty="0">
                <a:solidFill>
                  <a:srgbClr val="002060"/>
                </a:solidFill>
              </a:rPr>
              <a:t>Поэтапная организация участия обучающихся на чемпионате профессионального мастерства «Абилимпикс»</a:t>
            </a:r>
          </a:p>
        </p:txBody>
      </p:sp>
      <p:sp>
        <p:nvSpPr>
          <p:cNvPr id="13" name="TextBox 12"/>
          <p:cNvSpPr txBox="1"/>
          <p:nvPr/>
        </p:nvSpPr>
        <p:spPr>
          <a:xfrm>
            <a:off x="394944" y="3563162"/>
            <a:ext cx="1042273" cy="369332"/>
          </a:xfrm>
          <a:prstGeom prst="rect">
            <a:avLst/>
          </a:prstGeom>
          <a:noFill/>
        </p:spPr>
        <p:txBody>
          <a:bodyPr wrap="none" rtlCol="0">
            <a:spAutoFit/>
          </a:bodyPr>
          <a:lstStyle/>
          <a:p>
            <a:r>
              <a:rPr lang="ru-RU" b="1" dirty="0">
                <a:solidFill>
                  <a:srgbClr val="C00000"/>
                </a:solidFill>
              </a:rPr>
              <a:t>ШАГ №3</a:t>
            </a:r>
          </a:p>
        </p:txBody>
      </p:sp>
      <p:sp>
        <p:nvSpPr>
          <p:cNvPr id="14" name="TextBox 13">
            <a:extLst>
              <a:ext uri="{FF2B5EF4-FFF2-40B4-BE49-F238E27FC236}">
                <a16:creationId xmlns:a16="http://schemas.microsoft.com/office/drawing/2014/main" id="{08832193-B036-4F46-BEE9-B3120F1BE346}"/>
              </a:ext>
            </a:extLst>
          </p:cNvPr>
          <p:cNvSpPr txBox="1"/>
          <p:nvPr/>
        </p:nvSpPr>
        <p:spPr>
          <a:xfrm>
            <a:off x="1644814" y="3577915"/>
            <a:ext cx="10023444" cy="369332"/>
          </a:xfrm>
          <a:prstGeom prst="rect">
            <a:avLst/>
          </a:prstGeom>
          <a:noFill/>
        </p:spPr>
        <p:txBody>
          <a:bodyPr wrap="square" rtlCol="0">
            <a:spAutoFit/>
          </a:bodyPr>
          <a:lstStyle/>
          <a:p>
            <a:pPr algn="just"/>
            <a:r>
              <a:rPr lang="ru-RU" b="1" dirty="0">
                <a:solidFill>
                  <a:srgbClr val="002060"/>
                </a:solidFill>
                <a:latin typeface="Century Gothic" panose="020B0502020202020204" pitchFamily="34" charset="0"/>
              </a:rPr>
              <a:t>Организация обучающих семинаров по подготовке к успешному трудоустройству</a:t>
            </a:r>
          </a:p>
        </p:txBody>
      </p:sp>
      <p:sp>
        <p:nvSpPr>
          <p:cNvPr id="15" name="TextBox 14"/>
          <p:cNvSpPr txBox="1"/>
          <p:nvPr/>
        </p:nvSpPr>
        <p:spPr>
          <a:xfrm>
            <a:off x="626769" y="3949535"/>
            <a:ext cx="11397803" cy="1200329"/>
          </a:xfrm>
          <a:prstGeom prst="rect">
            <a:avLst/>
          </a:prstGeom>
          <a:noFill/>
        </p:spPr>
        <p:txBody>
          <a:bodyPr wrap="square" rtlCol="0">
            <a:spAutoFit/>
          </a:bodyPr>
          <a:lstStyle/>
          <a:p>
            <a:pPr marL="285750" indent="-285750" algn="just">
              <a:buFontTx/>
              <a:buChar char="-"/>
            </a:pPr>
            <a:r>
              <a:rPr lang="ru-RU" dirty="0">
                <a:solidFill>
                  <a:srgbClr val="002060"/>
                </a:solidFill>
              </a:rPr>
              <a:t>Организация индивидуальной работы с каждым обучающимся по составлению резюме;</a:t>
            </a:r>
          </a:p>
          <a:p>
            <a:pPr marL="285750" indent="-285750" algn="just">
              <a:buFontTx/>
              <a:buChar char="-"/>
            </a:pPr>
            <a:r>
              <a:rPr lang="ru-RU" dirty="0">
                <a:solidFill>
                  <a:srgbClr val="002060"/>
                </a:solidFill>
              </a:rPr>
              <a:t>Организация обучающих семинаров, мастер-классов по подготовке к собеседованию с работодателем;</a:t>
            </a:r>
          </a:p>
          <a:p>
            <a:pPr marL="285750" indent="-285750" algn="just">
              <a:buFontTx/>
              <a:buChar char="-"/>
            </a:pPr>
            <a:r>
              <a:rPr lang="ru-RU" dirty="0">
                <a:solidFill>
                  <a:srgbClr val="002060"/>
                </a:solidFill>
              </a:rPr>
              <a:t>Организация обучающих семинаров через Центр занятости, Бизнес-инкубатор по открытию своего дела;</a:t>
            </a:r>
          </a:p>
          <a:p>
            <a:pPr marL="285750" indent="-285750" algn="just">
              <a:buFontTx/>
              <a:buChar char="-"/>
            </a:pPr>
            <a:r>
              <a:rPr lang="ru-RU" dirty="0">
                <a:solidFill>
                  <a:srgbClr val="002060"/>
                </a:solidFill>
              </a:rPr>
              <a:t>Организация и проведение стажировок на местах трудоустройства. </a:t>
            </a:r>
          </a:p>
        </p:txBody>
      </p:sp>
      <p:sp>
        <p:nvSpPr>
          <p:cNvPr id="16" name="TextBox 15"/>
          <p:cNvSpPr txBox="1"/>
          <p:nvPr/>
        </p:nvSpPr>
        <p:spPr>
          <a:xfrm>
            <a:off x="392796" y="5158010"/>
            <a:ext cx="1042273" cy="369332"/>
          </a:xfrm>
          <a:prstGeom prst="rect">
            <a:avLst/>
          </a:prstGeom>
          <a:noFill/>
        </p:spPr>
        <p:txBody>
          <a:bodyPr wrap="none" rtlCol="0">
            <a:spAutoFit/>
          </a:bodyPr>
          <a:lstStyle/>
          <a:p>
            <a:r>
              <a:rPr lang="ru-RU" b="1" dirty="0">
                <a:solidFill>
                  <a:srgbClr val="C00000"/>
                </a:solidFill>
              </a:rPr>
              <a:t>ШАГ №4</a:t>
            </a:r>
          </a:p>
        </p:txBody>
      </p:sp>
      <p:sp>
        <p:nvSpPr>
          <p:cNvPr id="17" name="TextBox 16">
            <a:extLst>
              <a:ext uri="{FF2B5EF4-FFF2-40B4-BE49-F238E27FC236}">
                <a16:creationId xmlns:a16="http://schemas.microsoft.com/office/drawing/2014/main" id="{08832193-B036-4F46-BEE9-B3120F1BE346}"/>
              </a:ext>
            </a:extLst>
          </p:cNvPr>
          <p:cNvSpPr txBox="1"/>
          <p:nvPr/>
        </p:nvSpPr>
        <p:spPr>
          <a:xfrm>
            <a:off x="1685599" y="5164180"/>
            <a:ext cx="8353425" cy="369332"/>
          </a:xfrm>
          <a:prstGeom prst="rect">
            <a:avLst/>
          </a:prstGeom>
          <a:noFill/>
        </p:spPr>
        <p:txBody>
          <a:bodyPr wrap="square" rtlCol="0">
            <a:spAutoFit/>
          </a:bodyPr>
          <a:lstStyle/>
          <a:p>
            <a:pPr algn="just"/>
            <a:r>
              <a:rPr lang="ru-RU" b="1" dirty="0">
                <a:solidFill>
                  <a:srgbClr val="002060"/>
                </a:solidFill>
                <a:latin typeface="Century Gothic" panose="020B0502020202020204" pitchFamily="34" charset="0"/>
              </a:rPr>
              <a:t>Ведение мониторинга по успешному трудоустройству</a:t>
            </a:r>
          </a:p>
        </p:txBody>
      </p:sp>
      <p:sp>
        <p:nvSpPr>
          <p:cNvPr id="18" name="TextBox 17"/>
          <p:cNvSpPr txBox="1"/>
          <p:nvPr/>
        </p:nvSpPr>
        <p:spPr>
          <a:xfrm>
            <a:off x="650379" y="5505746"/>
            <a:ext cx="11397803" cy="923330"/>
          </a:xfrm>
          <a:prstGeom prst="rect">
            <a:avLst/>
          </a:prstGeom>
          <a:noFill/>
        </p:spPr>
        <p:txBody>
          <a:bodyPr wrap="square" rtlCol="0">
            <a:spAutoFit/>
          </a:bodyPr>
          <a:lstStyle/>
          <a:p>
            <a:pPr marL="285750" indent="-285750" algn="just">
              <a:buFontTx/>
              <a:buChar char="-"/>
            </a:pPr>
            <a:r>
              <a:rPr lang="ru-RU" dirty="0">
                <a:solidFill>
                  <a:srgbClr val="002060"/>
                </a:solidFill>
              </a:rPr>
              <a:t>Мониторинг трудоустройства выпускников по специальности;</a:t>
            </a:r>
          </a:p>
          <a:p>
            <a:pPr marL="285750" indent="-285750" algn="just">
              <a:buFontTx/>
              <a:buChar char="-"/>
            </a:pPr>
            <a:r>
              <a:rPr lang="ru-RU" dirty="0">
                <a:solidFill>
                  <a:srgbClr val="002060"/>
                </a:solidFill>
              </a:rPr>
              <a:t>Работа с работодателями по закрепляемости выпускников и назначению системы работы наставничества;</a:t>
            </a:r>
          </a:p>
          <a:p>
            <a:pPr marL="285750" indent="-285750" algn="just">
              <a:buFontTx/>
              <a:buChar char="-"/>
            </a:pPr>
            <a:r>
              <a:rPr lang="ru-RU" dirty="0">
                <a:solidFill>
                  <a:srgbClr val="002060"/>
                </a:solidFill>
              </a:rPr>
              <a:t>Популяризация лучших практик трудоустройства выпускников.</a:t>
            </a:r>
          </a:p>
        </p:txBody>
      </p:sp>
    </p:spTree>
    <p:extLst>
      <p:ext uri="{BB962C8B-B14F-4D97-AF65-F5344CB8AC3E}">
        <p14:creationId xmlns:p14="http://schemas.microsoft.com/office/powerpoint/2010/main" val="2162263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801DB-EFD5-6C4E-B32D-274E6DB43DE1}"/>
              </a:ext>
            </a:extLst>
          </p:cNvPr>
          <p:cNvSpPr>
            <a:spLocks noGrp="1"/>
          </p:cNvSpPr>
          <p:nvPr>
            <p:ph type="title"/>
          </p:nvPr>
        </p:nvSpPr>
        <p:spPr/>
        <p:txBody>
          <a:bodyPr>
            <a:noAutofit/>
          </a:bodyPr>
          <a:lstStyle/>
          <a:p>
            <a:pPr algn="ctr">
              <a:lnSpc>
                <a:spcPts val="3200"/>
              </a:lnSpc>
            </a:pPr>
            <a:r>
              <a:rPr lang="ru-RU" sz="3200" b="1" dirty="0">
                <a:solidFill>
                  <a:schemeClr val="accent2"/>
                </a:solidFill>
                <a:latin typeface="Century Gothic" panose="020B0502020202020204" pitchFamily="34" charset="0"/>
              </a:rPr>
              <a:t>Ресурсы, которые необходимы для эффективной реализации  региональной практики</a:t>
            </a:r>
            <a:br>
              <a:rPr lang="ru-RU" sz="4400" b="1" dirty="0">
                <a:solidFill>
                  <a:schemeClr val="accent2"/>
                </a:solidFill>
                <a:latin typeface="Century Gothic" panose="020B0502020202020204" pitchFamily="34" charset="0"/>
              </a:rPr>
            </a:br>
            <a:endParaRPr lang="ru-RU" dirty="0">
              <a:solidFill>
                <a:schemeClr val="accent2"/>
              </a:solidFill>
            </a:endParaRPr>
          </a:p>
        </p:txBody>
      </p:sp>
      <p:sp>
        <p:nvSpPr>
          <p:cNvPr id="6" name="Прямоугольник 5">
            <a:extLst>
              <a:ext uri="{FF2B5EF4-FFF2-40B4-BE49-F238E27FC236}">
                <a16:creationId xmlns:a16="http://schemas.microsoft.com/office/drawing/2014/main" id="{AFBCFD64-72B5-42EF-8289-B99796561703}"/>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22708F71-A277-4FA3-9FD9-23B343AC5DF2}"/>
              </a:ext>
            </a:extLst>
          </p:cNvPr>
          <p:cNvSpPr txBox="1"/>
          <p:nvPr/>
        </p:nvSpPr>
        <p:spPr>
          <a:xfrm>
            <a:off x="528637" y="1688998"/>
            <a:ext cx="11294169" cy="1200329"/>
          </a:xfrm>
          <a:prstGeom prst="rect">
            <a:avLst/>
          </a:prstGeom>
          <a:noFill/>
        </p:spPr>
        <p:txBody>
          <a:bodyPr wrap="square" rtlCol="0">
            <a:spAutoFit/>
          </a:bodyPr>
          <a:lstStyle/>
          <a:p>
            <a:pPr marL="285750" indent="-285750" algn="just">
              <a:buFont typeface="Arial" panose="020B0604020202020204" pitchFamily="34" charset="0"/>
              <a:buChar char="•"/>
            </a:pPr>
            <a:r>
              <a:rPr lang="ru-RU" dirty="0">
                <a:solidFill>
                  <a:srgbClr val="002060"/>
                </a:solidFill>
                <a:latin typeface="Century Gothic" panose="020B0502020202020204" pitchFamily="34" charset="0"/>
              </a:rPr>
              <a:t>Наличие структурного подразделения по инклюзивному образованию, статус  которого «Базовая профессиональная образовательная организация, поддерживающая региональную систему инклюзивного образования в Республике Саха (Якутия)</a:t>
            </a:r>
          </a:p>
          <a:p>
            <a:pPr algn="just"/>
            <a:endParaRPr lang="ru-RU" dirty="0">
              <a:solidFill>
                <a:srgbClr val="002060"/>
              </a:solidFill>
              <a:latin typeface="Century Gothic" panose="020B0502020202020204" pitchFamily="34" charset="0"/>
            </a:endParaRPr>
          </a:p>
        </p:txBody>
      </p:sp>
      <p:sp>
        <p:nvSpPr>
          <p:cNvPr id="5" name="TextBox 4">
            <a:extLst>
              <a:ext uri="{FF2B5EF4-FFF2-40B4-BE49-F238E27FC236}">
                <a16:creationId xmlns:a16="http://schemas.microsoft.com/office/drawing/2014/main" id="{22708F71-A277-4FA3-9FD9-23B343AC5DF2}"/>
              </a:ext>
            </a:extLst>
          </p:cNvPr>
          <p:cNvSpPr txBox="1"/>
          <p:nvPr/>
        </p:nvSpPr>
        <p:spPr>
          <a:xfrm>
            <a:off x="552247" y="3155056"/>
            <a:ext cx="11294169" cy="923330"/>
          </a:xfrm>
          <a:prstGeom prst="rect">
            <a:avLst/>
          </a:prstGeom>
          <a:noFill/>
        </p:spPr>
        <p:txBody>
          <a:bodyPr wrap="square" rtlCol="0">
            <a:spAutoFit/>
          </a:bodyPr>
          <a:lstStyle/>
          <a:p>
            <a:pPr marL="285750" indent="-285750" algn="just">
              <a:buFont typeface="Arial" panose="020B0604020202020204" pitchFamily="34" charset="0"/>
              <a:buChar char="•"/>
            </a:pPr>
            <a:r>
              <a:rPr lang="ru-RU" dirty="0">
                <a:solidFill>
                  <a:srgbClr val="002060"/>
                </a:solidFill>
                <a:latin typeface="Century Gothic" panose="020B0502020202020204" pitchFamily="34" charset="0"/>
              </a:rPr>
              <a:t>Наличие лаборатории по компетенции «Поварское дело», оборудования массажного кабинета для организации работы площадки по компетенциям «Массажист»,  «Поварское дело» Регионального и Отборочного этапа профессионального мастерства  «Абилимпикс»;</a:t>
            </a:r>
          </a:p>
        </p:txBody>
      </p:sp>
      <p:sp>
        <p:nvSpPr>
          <p:cNvPr id="7" name="TextBox 6">
            <a:extLst>
              <a:ext uri="{FF2B5EF4-FFF2-40B4-BE49-F238E27FC236}">
                <a16:creationId xmlns:a16="http://schemas.microsoft.com/office/drawing/2014/main" id="{22708F71-A277-4FA3-9FD9-23B343AC5DF2}"/>
              </a:ext>
            </a:extLst>
          </p:cNvPr>
          <p:cNvSpPr txBox="1"/>
          <p:nvPr/>
        </p:nvSpPr>
        <p:spPr>
          <a:xfrm>
            <a:off x="575857" y="4556719"/>
            <a:ext cx="11294169" cy="923330"/>
          </a:xfrm>
          <a:prstGeom prst="rect">
            <a:avLst/>
          </a:prstGeom>
          <a:noFill/>
        </p:spPr>
        <p:txBody>
          <a:bodyPr wrap="square" rtlCol="0">
            <a:spAutoFit/>
          </a:bodyPr>
          <a:lstStyle/>
          <a:p>
            <a:pPr marL="285750" indent="-285750" algn="just">
              <a:buFont typeface="Arial" panose="020B0604020202020204" pitchFamily="34" charset="0"/>
              <a:buChar char="•"/>
            </a:pPr>
            <a:r>
              <a:rPr lang="ru-RU" dirty="0">
                <a:solidFill>
                  <a:srgbClr val="002060"/>
                </a:solidFill>
                <a:latin typeface="Century Gothic" panose="020B0502020202020204" pitchFamily="34" charset="0"/>
              </a:rPr>
              <a:t>Наличие квалифицированных педагогических работников для организации совместно с ГАУ ДПО РС (Я) «ИРПО» курсов повышения квалификации по вопросам инклюзивного образования .</a:t>
            </a:r>
          </a:p>
        </p:txBody>
      </p:sp>
    </p:spTree>
    <p:extLst>
      <p:ext uri="{BB962C8B-B14F-4D97-AF65-F5344CB8AC3E}">
        <p14:creationId xmlns:p14="http://schemas.microsoft.com/office/powerpoint/2010/main" val="284609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6801DB-EFD5-6C4E-B32D-274E6DB43DE1}"/>
              </a:ext>
            </a:extLst>
          </p:cNvPr>
          <p:cNvSpPr>
            <a:spLocks noGrp="1"/>
          </p:cNvSpPr>
          <p:nvPr>
            <p:ph type="title"/>
          </p:nvPr>
        </p:nvSpPr>
        <p:spPr/>
        <p:txBody>
          <a:bodyPr>
            <a:noAutofit/>
          </a:bodyPr>
          <a:lstStyle/>
          <a:p>
            <a:pPr algn="ctr">
              <a:lnSpc>
                <a:spcPts val="3200"/>
              </a:lnSpc>
            </a:pPr>
            <a:r>
              <a:rPr lang="ru-RU" sz="3200" b="1" dirty="0">
                <a:solidFill>
                  <a:schemeClr val="accent2"/>
                </a:solidFill>
                <a:latin typeface="Century Gothic" panose="020B0502020202020204" pitchFamily="34" charset="0"/>
              </a:rPr>
              <a:t>Ожидаемые результаты реализации региональной практики и методы их контроля </a:t>
            </a:r>
            <a:br>
              <a:rPr lang="ru-RU" sz="4400" b="1" dirty="0">
                <a:solidFill>
                  <a:schemeClr val="accent2"/>
                </a:solidFill>
                <a:latin typeface="Century Gothic" panose="020B0502020202020204" pitchFamily="34" charset="0"/>
              </a:rPr>
            </a:br>
            <a:endParaRPr lang="ru-RU" dirty="0">
              <a:solidFill>
                <a:schemeClr val="accent2"/>
              </a:solidFill>
            </a:endParaRPr>
          </a:p>
        </p:txBody>
      </p:sp>
      <p:sp>
        <p:nvSpPr>
          <p:cNvPr id="6" name="Прямоугольник 5">
            <a:extLst>
              <a:ext uri="{FF2B5EF4-FFF2-40B4-BE49-F238E27FC236}">
                <a16:creationId xmlns:a16="http://schemas.microsoft.com/office/drawing/2014/main" id="{836B753B-E540-4D5B-90C9-3E561D5D5518}"/>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val="2988718517"/>
              </p:ext>
            </p:extLst>
          </p:nvPr>
        </p:nvGraphicFramePr>
        <p:xfrm>
          <a:off x="746970" y="1350595"/>
          <a:ext cx="10625069" cy="2586476"/>
        </p:xfrm>
        <a:graphic>
          <a:graphicData uri="http://schemas.openxmlformats.org/drawingml/2006/table">
            <a:tbl>
              <a:tblPr firstRow="1" bandRow="1">
                <a:tableStyleId>{5C22544A-7EE6-4342-B048-85BDC9FD1C3A}</a:tableStyleId>
              </a:tblPr>
              <a:tblGrid>
                <a:gridCol w="5376545">
                  <a:extLst>
                    <a:ext uri="{9D8B030D-6E8A-4147-A177-3AD203B41FA5}">
                      <a16:colId xmlns:a16="http://schemas.microsoft.com/office/drawing/2014/main" val="20000"/>
                    </a:ext>
                  </a:extLst>
                </a:gridCol>
                <a:gridCol w="1848502">
                  <a:extLst>
                    <a:ext uri="{9D8B030D-6E8A-4147-A177-3AD203B41FA5}">
                      <a16:colId xmlns:a16="http://schemas.microsoft.com/office/drawing/2014/main" val="20001"/>
                    </a:ext>
                  </a:extLst>
                </a:gridCol>
                <a:gridCol w="3400022">
                  <a:extLst>
                    <a:ext uri="{9D8B030D-6E8A-4147-A177-3AD203B41FA5}">
                      <a16:colId xmlns:a16="http://schemas.microsoft.com/office/drawing/2014/main" val="20002"/>
                    </a:ext>
                  </a:extLst>
                </a:gridCol>
              </a:tblGrid>
              <a:tr h="666236">
                <a:tc>
                  <a:txBody>
                    <a:bodyPr/>
                    <a:lstStyle/>
                    <a:p>
                      <a:pPr algn="ctr"/>
                      <a:r>
                        <a:rPr lang="ru-RU" dirty="0"/>
                        <a:t>Ожидаемые результаты</a:t>
                      </a:r>
                    </a:p>
                  </a:txBody>
                  <a:tcPr/>
                </a:tc>
                <a:tc>
                  <a:txBody>
                    <a:bodyPr/>
                    <a:lstStyle/>
                    <a:p>
                      <a:pPr algn="ctr"/>
                      <a:r>
                        <a:rPr lang="ru-RU" dirty="0"/>
                        <a:t>Рост </a:t>
                      </a:r>
                      <a:r>
                        <a:rPr lang="ru-RU" baseline="0" dirty="0"/>
                        <a:t>количества обучающихся</a:t>
                      </a:r>
                      <a:endParaRPr lang="ru-RU" dirty="0"/>
                    </a:p>
                  </a:txBody>
                  <a:tcPr/>
                </a:tc>
                <a:tc>
                  <a:txBody>
                    <a:bodyPr/>
                    <a:lstStyle/>
                    <a:p>
                      <a:pPr algn="ctr"/>
                      <a:r>
                        <a:rPr lang="ru-RU" dirty="0"/>
                        <a:t>Методы контроля</a:t>
                      </a:r>
                    </a:p>
                  </a:txBody>
                  <a:tcPr/>
                </a:tc>
                <a:extLst>
                  <a:ext uri="{0D108BD9-81ED-4DB2-BD59-A6C34878D82A}">
                    <a16:rowId xmlns:a16="http://schemas.microsoft.com/office/drawing/2014/main" val="10000"/>
                  </a:ext>
                </a:extLst>
              </a:tr>
              <a:tr h="6049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a:solidFill>
                            <a:srgbClr val="002060"/>
                          </a:solidFill>
                          <a:latin typeface="+mn-lt"/>
                        </a:rPr>
                        <a:t>Увеличение доли участия в компетенциях Регионального чемпионата «Абилимпикс» </a:t>
                      </a:r>
                      <a:endParaRPr lang="ru-RU" dirty="0">
                        <a:solidFill>
                          <a:srgbClr val="002060"/>
                        </a:solidFill>
                      </a:endParaRPr>
                    </a:p>
                  </a:txBody>
                  <a:tcPr/>
                </a:tc>
                <a:tc>
                  <a:txBody>
                    <a:bodyPr/>
                    <a:lstStyle/>
                    <a:p>
                      <a:r>
                        <a:rPr lang="ru-RU" dirty="0">
                          <a:solidFill>
                            <a:srgbClr val="002060"/>
                          </a:solidFill>
                        </a:rPr>
                        <a:t>% соотношение </a:t>
                      </a:r>
                    </a:p>
                  </a:txBody>
                  <a:tcPr/>
                </a:tc>
                <a:tc>
                  <a:txBody>
                    <a:bodyPr/>
                    <a:lstStyle/>
                    <a:p>
                      <a:r>
                        <a:rPr lang="ru-RU" dirty="0">
                          <a:solidFill>
                            <a:srgbClr val="002060"/>
                          </a:solidFill>
                        </a:rPr>
                        <a:t>Результативность участия</a:t>
                      </a:r>
                    </a:p>
                  </a:txBody>
                  <a:tcPr/>
                </a:tc>
                <a:extLst>
                  <a:ext uri="{0D108BD9-81ED-4DB2-BD59-A6C34878D82A}">
                    <a16:rowId xmlns:a16="http://schemas.microsoft.com/office/drawing/2014/main" val="10001"/>
                  </a:ext>
                </a:extLst>
              </a:tr>
              <a:tr h="608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a:solidFill>
                            <a:srgbClr val="002060"/>
                          </a:solidFill>
                          <a:latin typeface="+mn-lt"/>
                        </a:rPr>
                        <a:t>Увеличение</a:t>
                      </a:r>
                      <a:r>
                        <a:rPr lang="ru-RU" b="0" baseline="0" dirty="0">
                          <a:solidFill>
                            <a:srgbClr val="002060"/>
                          </a:solidFill>
                          <a:latin typeface="+mn-lt"/>
                        </a:rPr>
                        <a:t> д</a:t>
                      </a:r>
                      <a:r>
                        <a:rPr lang="ru-RU" b="0" dirty="0">
                          <a:solidFill>
                            <a:srgbClr val="002060"/>
                          </a:solidFill>
                          <a:latin typeface="+mn-lt"/>
                        </a:rPr>
                        <a:t>оли  участников Национального чемпионата</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solidFill>
                            <a:srgbClr val="002060"/>
                          </a:solidFill>
                        </a:rPr>
                        <a:t>% соотношение </a:t>
                      </a:r>
                    </a:p>
                    <a:p>
                      <a:endParaRPr lang="ru-RU"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solidFill>
                            <a:srgbClr val="002060"/>
                          </a:solidFill>
                        </a:rPr>
                        <a:t>Результативность участия</a:t>
                      </a:r>
                    </a:p>
                  </a:txBody>
                  <a:tcPr/>
                </a:tc>
                <a:extLst>
                  <a:ext uri="{0D108BD9-81ED-4DB2-BD59-A6C34878D82A}">
                    <a16:rowId xmlns:a16="http://schemas.microsoft.com/office/drawing/2014/main" val="10002"/>
                  </a:ext>
                </a:extLst>
              </a:tr>
              <a:tr h="625508">
                <a:tc>
                  <a:txBody>
                    <a:bodyPr/>
                    <a:lstStyle/>
                    <a:p>
                      <a:r>
                        <a:rPr lang="ru-RU" dirty="0">
                          <a:solidFill>
                            <a:srgbClr val="002060"/>
                          </a:solidFill>
                        </a:rPr>
                        <a:t>Увеличение</a:t>
                      </a:r>
                      <a:r>
                        <a:rPr lang="ru-RU" baseline="0" dirty="0">
                          <a:solidFill>
                            <a:srgbClr val="002060"/>
                          </a:solidFill>
                        </a:rPr>
                        <a:t> роста успешного трудоустройства по специальности</a:t>
                      </a:r>
                      <a:endParaRPr lang="ru-RU"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solidFill>
                            <a:srgbClr val="002060"/>
                          </a:solidFill>
                        </a:rPr>
                        <a:t>% соотношение </a:t>
                      </a:r>
                    </a:p>
                    <a:p>
                      <a:endParaRPr lang="ru-RU" dirty="0">
                        <a:solidFill>
                          <a:srgbClr val="002060"/>
                        </a:solidFill>
                      </a:endParaRPr>
                    </a:p>
                  </a:txBody>
                  <a:tcPr/>
                </a:tc>
                <a:tc>
                  <a:txBody>
                    <a:bodyPr/>
                    <a:lstStyle/>
                    <a:p>
                      <a:r>
                        <a:rPr lang="ru-RU" dirty="0">
                          <a:solidFill>
                            <a:srgbClr val="002060"/>
                          </a:solidFill>
                        </a:rPr>
                        <a:t>Закрепляемость  выпускников по месту трудоустройства</a:t>
                      </a:r>
                    </a:p>
                  </a:txBody>
                  <a:tcPr/>
                </a:tc>
                <a:extLst>
                  <a:ext uri="{0D108BD9-81ED-4DB2-BD59-A6C34878D82A}">
                    <a16:rowId xmlns:a16="http://schemas.microsoft.com/office/drawing/2014/main" val="10003"/>
                  </a:ext>
                </a:extLst>
              </a:tr>
            </a:tbl>
          </a:graphicData>
        </a:graphic>
      </p:graphicFrame>
      <p:pic>
        <p:nvPicPr>
          <p:cNvPr id="9" name="Picture 2" descr="C:\Users\Метод кабинет\Desktop\Материалы ИО\2020-2021 учебный год\ММ31\фото выпуск 2021\014e18c3-246e-43ed-aa2b-43ef2efe698f.jpg"/>
          <p:cNvPicPr>
            <a:picLocks noChangeAspect="1" noChangeArrowheads="1"/>
          </p:cNvPicPr>
          <p:nvPr/>
        </p:nvPicPr>
        <p:blipFill rotWithShape="1">
          <a:blip r:embed="rId2">
            <a:extLst>
              <a:ext uri="{28A0092B-C50C-407E-A947-70E740481C1C}">
                <a14:useLocalDpi xmlns:a14="http://schemas.microsoft.com/office/drawing/2010/main" val="0"/>
              </a:ext>
            </a:extLst>
          </a:blip>
          <a:srcRect l="8504" t="28279" r="7647" b="43507"/>
          <a:stretch/>
        </p:blipFill>
        <p:spPr bwMode="auto">
          <a:xfrm>
            <a:off x="770452" y="4095481"/>
            <a:ext cx="10742655" cy="2711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4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297" y="1184857"/>
            <a:ext cx="5254590" cy="49583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rgbClr val="E9F0FD"/>
              </a:solidFill>
            </a:endParaRPr>
          </a:p>
        </p:txBody>
      </p:sp>
      <p:sp>
        <p:nvSpPr>
          <p:cNvPr id="2" name="Заголовок 1">
            <a:extLst>
              <a:ext uri="{FF2B5EF4-FFF2-40B4-BE49-F238E27FC236}">
                <a16:creationId xmlns:a16="http://schemas.microsoft.com/office/drawing/2014/main" id="{A66801DB-EFD5-6C4E-B32D-274E6DB43DE1}"/>
              </a:ext>
            </a:extLst>
          </p:cNvPr>
          <p:cNvSpPr>
            <a:spLocks noGrp="1"/>
          </p:cNvSpPr>
          <p:nvPr>
            <p:ph type="title"/>
          </p:nvPr>
        </p:nvSpPr>
        <p:spPr/>
        <p:txBody>
          <a:bodyPr>
            <a:noAutofit/>
          </a:bodyPr>
          <a:lstStyle/>
          <a:p>
            <a:pPr algn="ctr">
              <a:lnSpc>
                <a:spcPts val="3200"/>
              </a:lnSpc>
            </a:pPr>
            <a:r>
              <a:rPr lang="ru-RU" sz="3200" b="1" dirty="0">
                <a:solidFill>
                  <a:schemeClr val="accent2"/>
                </a:solidFill>
                <a:latin typeface="Century Gothic" panose="020B0502020202020204" pitchFamily="34" charset="0"/>
              </a:rPr>
              <a:t>Сведения о практической апробации региональной практики </a:t>
            </a:r>
            <a:br>
              <a:rPr lang="ru-RU" sz="4400" b="1" dirty="0">
                <a:solidFill>
                  <a:schemeClr val="accent2"/>
                </a:solidFill>
                <a:latin typeface="Century Gothic" panose="020B0502020202020204" pitchFamily="34" charset="0"/>
              </a:rPr>
            </a:br>
            <a:endParaRPr lang="ru-RU" dirty="0">
              <a:solidFill>
                <a:schemeClr val="accent2"/>
              </a:solidFill>
            </a:endParaRPr>
          </a:p>
        </p:txBody>
      </p:sp>
      <p:sp>
        <p:nvSpPr>
          <p:cNvPr id="6" name="Прямоугольник 5">
            <a:extLst>
              <a:ext uri="{FF2B5EF4-FFF2-40B4-BE49-F238E27FC236}">
                <a16:creationId xmlns:a16="http://schemas.microsoft.com/office/drawing/2014/main" id="{09677BB8-8901-4E45-AF1F-6B8727737488}"/>
              </a:ext>
            </a:extLst>
          </p:cNvPr>
          <p:cNvSpPr/>
          <p:nvPr/>
        </p:nvSpPr>
        <p:spPr>
          <a:xfrm flipH="1">
            <a:off x="0" y="0"/>
            <a:ext cx="2270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605298" y="1931832"/>
            <a:ext cx="5125802" cy="646331"/>
          </a:xfrm>
          <a:prstGeom prst="rect">
            <a:avLst/>
          </a:prstGeom>
          <a:noFill/>
        </p:spPr>
        <p:txBody>
          <a:bodyPr wrap="square" rtlCol="0">
            <a:spAutoFit/>
          </a:bodyPr>
          <a:lstStyle/>
          <a:p>
            <a:pPr algn="just"/>
            <a:r>
              <a:rPr lang="ru-RU" dirty="0"/>
              <a:t>- Участие в п</a:t>
            </a:r>
            <a:r>
              <a:rPr lang="ru-RU" dirty="0">
                <a:solidFill>
                  <a:srgbClr val="002060"/>
                </a:solidFill>
              </a:rPr>
              <a:t>одпрограмме воспитательной работы  «Мобильный массажный кабинет»</a:t>
            </a:r>
          </a:p>
        </p:txBody>
      </p:sp>
      <p:sp>
        <p:nvSpPr>
          <p:cNvPr id="4" name="TextBox 3"/>
          <p:cNvSpPr txBox="1"/>
          <p:nvPr/>
        </p:nvSpPr>
        <p:spPr>
          <a:xfrm>
            <a:off x="1996219" y="1300763"/>
            <a:ext cx="229966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b="1" dirty="0">
                <a:solidFill>
                  <a:srgbClr val="C00000"/>
                </a:solidFill>
              </a:rPr>
              <a:t>ДЛЯ ОБУЧАЮЩИХСЯ</a:t>
            </a:r>
          </a:p>
        </p:txBody>
      </p:sp>
      <p:sp>
        <p:nvSpPr>
          <p:cNvPr id="9" name="TextBox 8"/>
          <p:cNvSpPr txBox="1"/>
          <p:nvPr/>
        </p:nvSpPr>
        <p:spPr>
          <a:xfrm>
            <a:off x="628908" y="2805456"/>
            <a:ext cx="5125802" cy="369332"/>
          </a:xfrm>
          <a:prstGeom prst="rect">
            <a:avLst/>
          </a:prstGeom>
          <a:noFill/>
        </p:spPr>
        <p:txBody>
          <a:bodyPr wrap="square" rtlCol="0">
            <a:spAutoFit/>
          </a:bodyPr>
          <a:lstStyle/>
          <a:p>
            <a:pPr algn="just"/>
            <a:r>
              <a:rPr lang="ru-RU" dirty="0"/>
              <a:t>- </a:t>
            </a:r>
            <a:r>
              <a:rPr lang="ru-RU" dirty="0">
                <a:solidFill>
                  <a:srgbClr val="002060"/>
                </a:solidFill>
              </a:rPr>
              <a:t>Участие в чемпионатах «Абилимпикс»</a:t>
            </a:r>
          </a:p>
        </p:txBody>
      </p:sp>
      <p:sp>
        <p:nvSpPr>
          <p:cNvPr id="10" name="TextBox 9"/>
          <p:cNvSpPr txBox="1"/>
          <p:nvPr/>
        </p:nvSpPr>
        <p:spPr>
          <a:xfrm>
            <a:off x="665397" y="3447258"/>
            <a:ext cx="5125802" cy="646331"/>
          </a:xfrm>
          <a:prstGeom prst="rect">
            <a:avLst/>
          </a:prstGeom>
          <a:noFill/>
        </p:spPr>
        <p:txBody>
          <a:bodyPr wrap="square" rtlCol="0">
            <a:spAutoFit/>
          </a:bodyPr>
          <a:lstStyle/>
          <a:p>
            <a:pPr algn="just"/>
            <a:r>
              <a:rPr lang="ru-RU" dirty="0"/>
              <a:t>- </a:t>
            </a:r>
            <a:r>
              <a:rPr lang="ru-RU" dirty="0">
                <a:solidFill>
                  <a:srgbClr val="002060"/>
                </a:solidFill>
              </a:rPr>
              <a:t>Организация обучающих  семинаров, встреч, мастер-классов по успешному трудоустройству</a:t>
            </a:r>
          </a:p>
        </p:txBody>
      </p:sp>
      <p:sp>
        <p:nvSpPr>
          <p:cNvPr id="11" name="TextBox 10"/>
          <p:cNvSpPr txBox="1"/>
          <p:nvPr/>
        </p:nvSpPr>
        <p:spPr>
          <a:xfrm>
            <a:off x="689007" y="4320882"/>
            <a:ext cx="5125802" cy="646331"/>
          </a:xfrm>
          <a:prstGeom prst="rect">
            <a:avLst/>
          </a:prstGeom>
          <a:noFill/>
        </p:spPr>
        <p:txBody>
          <a:bodyPr wrap="square" rtlCol="0">
            <a:spAutoFit/>
          </a:bodyPr>
          <a:lstStyle/>
          <a:p>
            <a:pPr algn="just"/>
            <a:r>
              <a:rPr lang="ru-RU" dirty="0"/>
              <a:t>- </a:t>
            </a:r>
            <a:r>
              <a:rPr lang="ru-RU" dirty="0">
                <a:solidFill>
                  <a:srgbClr val="002060"/>
                </a:solidFill>
              </a:rPr>
              <a:t>Организация обучающих  семинаров, встреч, мастер-классов по успешному трудоустройству</a:t>
            </a:r>
          </a:p>
        </p:txBody>
      </p:sp>
      <p:sp>
        <p:nvSpPr>
          <p:cNvPr id="12" name="TextBox 11"/>
          <p:cNvSpPr txBox="1"/>
          <p:nvPr/>
        </p:nvSpPr>
        <p:spPr>
          <a:xfrm>
            <a:off x="712617" y="5207385"/>
            <a:ext cx="5125802" cy="646331"/>
          </a:xfrm>
          <a:prstGeom prst="rect">
            <a:avLst/>
          </a:prstGeom>
          <a:noFill/>
        </p:spPr>
        <p:txBody>
          <a:bodyPr wrap="square" rtlCol="0">
            <a:spAutoFit/>
          </a:bodyPr>
          <a:lstStyle/>
          <a:p>
            <a:pPr algn="just"/>
            <a:r>
              <a:rPr lang="ru-RU" dirty="0"/>
              <a:t>- </a:t>
            </a:r>
            <a:r>
              <a:rPr lang="ru-RU" dirty="0">
                <a:solidFill>
                  <a:srgbClr val="002060"/>
                </a:solidFill>
              </a:rPr>
              <a:t>Мониторинг и популяризация успешного трудоустройства выпускников</a:t>
            </a:r>
          </a:p>
        </p:txBody>
      </p:sp>
      <p:sp>
        <p:nvSpPr>
          <p:cNvPr id="13" name="Прямоугольник 12"/>
          <p:cNvSpPr/>
          <p:nvPr/>
        </p:nvSpPr>
        <p:spPr>
          <a:xfrm>
            <a:off x="6463094" y="1195588"/>
            <a:ext cx="5254590" cy="49583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rgbClr val="E9F0FD"/>
              </a:solidFill>
            </a:endParaRPr>
          </a:p>
        </p:txBody>
      </p:sp>
      <p:sp>
        <p:nvSpPr>
          <p:cNvPr id="14" name="TextBox 13"/>
          <p:cNvSpPr txBox="1"/>
          <p:nvPr/>
        </p:nvSpPr>
        <p:spPr>
          <a:xfrm>
            <a:off x="8034322" y="1298615"/>
            <a:ext cx="2433038"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b="1" dirty="0">
                <a:solidFill>
                  <a:srgbClr val="C00000"/>
                </a:solidFill>
              </a:rPr>
              <a:t>ДЛЯ ПЕДРАБОТНИКОВ</a:t>
            </a:r>
          </a:p>
        </p:txBody>
      </p:sp>
      <p:sp>
        <p:nvSpPr>
          <p:cNvPr id="15" name="TextBox 14"/>
          <p:cNvSpPr txBox="1"/>
          <p:nvPr/>
        </p:nvSpPr>
        <p:spPr>
          <a:xfrm>
            <a:off x="6514611" y="2985762"/>
            <a:ext cx="5125802" cy="1477328"/>
          </a:xfrm>
          <a:prstGeom prst="rect">
            <a:avLst/>
          </a:prstGeom>
          <a:noFill/>
        </p:spPr>
        <p:txBody>
          <a:bodyPr wrap="square" rtlCol="0">
            <a:spAutoFit/>
          </a:bodyPr>
          <a:lstStyle/>
          <a:p>
            <a:pPr algn="just"/>
            <a:r>
              <a:rPr lang="ru-RU" dirty="0">
                <a:solidFill>
                  <a:srgbClr val="002060"/>
                </a:solidFill>
              </a:rPr>
              <a:t>- Организация обучающих семинаров по вопросам инклюзивного образования для педагогических работников коллектива ГБПРУ РС (Я) «Жатайский техникум», коллективов ОУ, входящих в состав БПОО</a:t>
            </a:r>
          </a:p>
        </p:txBody>
      </p:sp>
      <p:sp>
        <p:nvSpPr>
          <p:cNvPr id="16" name="TextBox 15"/>
          <p:cNvSpPr txBox="1"/>
          <p:nvPr/>
        </p:nvSpPr>
        <p:spPr>
          <a:xfrm>
            <a:off x="6538221" y="4541973"/>
            <a:ext cx="5125802" cy="1477328"/>
          </a:xfrm>
          <a:prstGeom prst="rect">
            <a:avLst/>
          </a:prstGeom>
          <a:noFill/>
        </p:spPr>
        <p:txBody>
          <a:bodyPr wrap="square" rtlCol="0">
            <a:spAutoFit/>
          </a:bodyPr>
          <a:lstStyle/>
          <a:p>
            <a:pPr algn="just"/>
            <a:r>
              <a:rPr lang="ru-RU" dirty="0">
                <a:solidFill>
                  <a:srgbClr val="002060"/>
                </a:solidFill>
              </a:rPr>
              <a:t>- Организация совместно с ГАУ ДПО «ИРПО» курсов повышения квалификации по вопросам инклюзивного образования, по подготовке экспертов регионального этапа чемпионата профессионального мастерства «Абилимпикс»</a:t>
            </a:r>
          </a:p>
        </p:txBody>
      </p:sp>
      <p:sp>
        <p:nvSpPr>
          <p:cNvPr id="17" name="TextBox 16"/>
          <p:cNvSpPr txBox="1"/>
          <p:nvPr/>
        </p:nvSpPr>
        <p:spPr>
          <a:xfrm>
            <a:off x="6501732" y="1968321"/>
            <a:ext cx="5125802" cy="923330"/>
          </a:xfrm>
          <a:prstGeom prst="rect">
            <a:avLst/>
          </a:prstGeom>
          <a:noFill/>
        </p:spPr>
        <p:txBody>
          <a:bodyPr wrap="square" rtlCol="0">
            <a:spAutoFit/>
          </a:bodyPr>
          <a:lstStyle/>
          <a:p>
            <a:pPr algn="just"/>
            <a:r>
              <a:rPr lang="ru-RU" dirty="0">
                <a:solidFill>
                  <a:srgbClr val="002060"/>
                </a:solidFill>
              </a:rPr>
              <a:t>- Организация работы наставничества участников конкурсов профессионального мастерства по компетенциям</a:t>
            </a:r>
          </a:p>
        </p:txBody>
      </p:sp>
    </p:spTree>
    <p:extLst>
      <p:ext uri="{BB962C8B-B14F-4D97-AF65-F5344CB8AC3E}">
        <p14:creationId xmlns:p14="http://schemas.microsoft.com/office/powerpoint/2010/main" val="263103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ятиугольник 39"/>
          <p:cNvSpPr/>
          <p:nvPr/>
        </p:nvSpPr>
        <p:spPr>
          <a:xfrm>
            <a:off x="588124" y="2771830"/>
            <a:ext cx="4959800" cy="713263"/>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ятиугольник 28"/>
          <p:cNvSpPr/>
          <p:nvPr/>
        </p:nvSpPr>
        <p:spPr>
          <a:xfrm rot="10800000">
            <a:off x="6809265" y="3973572"/>
            <a:ext cx="4959800" cy="713263"/>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ятиугольник 26"/>
          <p:cNvSpPr/>
          <p:nvPr/>
        </p:nvSpPr>
        <p:spPr>
          <a:xfrm rot="10800000">
            <a:off x="6175226" y="1366405"/>
            <a:ext cx="4959800" cy="713263"/>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6442702" y="1408708"/>
            <a:ext cx="4649364" cy="584775"/>
          </a:xfrm>
          <a:prstGeom prst="rect">
            <a:avLst/>
          </a:prstGeom>
        </p:spPr>
        <p:txBody>
          <a:bodyPr wrap="square">
            <a:spAutoFit/>
          </a:bodyPr>
          <a:lstStyle/>
          <a:p>
            <a:pPr algn="just"/>
            <a:r>
              <a:rPr lang="ru-RU" sz="1600" b="1" dirty="0">
                <a:solidFill>
                  <a:srgbClr val="7030A0"/>
                </a:solidFill>
              </a:rPr>
              <a:t> Доля компетенций Регионального чемпионата «Абилимпикс» </a:t>
            </a:r>
          </a:p>
        </p:txBody>
      </p:sp>
      <p:sp>
        <p:nvSpPr>
          <p:cNvPr id="30" name="Прямоугольник 29"/>
          <p:cNvSpPr/>
          <p:nvPr/>
        </p:nvSpPr>
        <p:spPr>
          <a:xfrm>
            <a:off x="697938" y="2819854"/>
            <a:ext cx="4176640" cy="584775"/>
          </a:xfrm>
          <a:prstGeom prst="rect">
            <a:avLst/>
          </a:prstGeom>
        </p:spPr>
        <p:txBody>
          <a:bodyPr wrap="square">
            <a:spAutoFit/>
          </a:bodyPr>
          <a:lstStyle/>
          <a:p>
            <a:pPr algn="r"/>
            <a:r>
              <a:rPr lang="ru-RU" sz="1600" b="1" dirty="0">
                <a:solidFill>
                  <a:srgbClr val="7030A0"/>
                </a:solidFill>
              </a:rPr>
              <a:t>Доля победителей и призеров «Абилимпикс»</a:t>
            </a:r>
          </a:p>
        </p:txBody>
      </p:sp>
      <p:sp>
        <p:nvSpPr>
          <p:cNvPr id="4" name="Прямоугольник 3"/>
          <p:cNvSpPr/>
          <p:nvPr/>
        </p:nvSpPr>
        <p:spPr>
          <a:xfrm>
            <a:off x="7194227" y="3992777"/>
            <a:ext cx="4383879" cy="584775"/>
          </a:xfrm>
          <a:prstGeom prst="rect">
            <a:avLst/>
          </a:prstGeom>
        </p:spPr>
        <p:txBody>
          <a:bodyPr wrap="square">
            <a:spAutoFit/>
          </a:bodyPr>
          <a:lstStyle/>
          <a:p>
            <a:r>
              <a:rPr lang="ru-RU" sz="1600" b="1" dirty="0">
                <a:solidFill>
                  <a:srgbClr val="7030A0"/>
                </a:solidFill>
              </a:rPr>
              <a:t>Доля  участников отборочного этапа и выход в Финал Национального чемпионата</a:t>
            </a:r>
          </a:p>
        </p:txBody>
      </p:sp>
      <p:graphicFrame>
        <p:nvGraphicFramePr>
          <p:cNvPr id="6" name="Таблица 5"/>
          <p:cNvGraphicFramePr>
            <a:graphicFrameLocks noGrp="1"/>
          </p:cNvGraphicFramePr>
          <p:nvPr>
            <p:extLst>
              <p:ext uri="{D42A27DB-BD31-4B8C-83A1-F6EECF244321}">
                <p14:modId xmlns:p14="http://schemas.microsoft.com/office/powerpoint/2010/main" val="1512546824"/>
              </p:ext>
            </p:extLst>
          </p:nvPr>
        </p:nvGraphicFramePr>
        <p:xfrm>
          <a:off x="500773" y="1026505"/>
          <a:ext cx="5101536" cy="1502609"/>
        </p:xfrm>
        <a:graphic>
          <a:graphicData uri="http://schemas.openxmlformats.org/drawingml/2006/table">
            <a:tbl>
              <a:tblPr firstRow="1" firstCol="1" bandRow="1">
                <a:tableStyleId>{5C22544A-7EE6-4342-B048-85BDC9FD1C3A}</a:tableStyleId>
              </a:tblPr>
              <a:tblGrid>
                <a:gridCol w="1011043">
                  <a:extLst>
                    <a:ext uri="{9D8B030D-6E8A-4147-A177-3AD203B41FA5}">
                      <a16:colId xmlns:a16="http://schemas.microsoft.com/office/drawing/2014/main" val="20000"/>
                    </a:ext>
                  </a:extLst>
                </a:gridCol>
                <a:gridCol w="537533">
                  <a:extLst>
                    <a:ext uri="{9D8B030D-6E8A-4147-A177-3AD203B41FA5}">
                      <a16:colId xmlns:a16="http://schemas.microsoft.com/office/drawing/2014/main" val="20001"/>
                    </a:ext>
                  </a:extLst>
                </a:gridCol>
                <a:gridCol w="550644">
                  <a:extLst>
                    <a:ext uri="{9D8B030D-6E8A-4147-A177-3AD203B41FA5}">
                      <a16:colId xmlns:a16="http://schemas.microsoft.com/office/drawing/2014/main" val="20002"/>
                    </a:ext>
                  </a:extLst>
                </a:gridCol>
                <a:gridCol w="498200">
                  <a:extLst>
                    <a:ext uri="{9D8B030D-6E8A-4147-A177-3AD203B41FA5}">
                      <a16:colId xmlns:a16="http://schemas.microsoft.com/office/drawing/2014/main" val="20003"/>
                    </a:ext>
                  </a:extLst>
                </a:gridCol>
                <a:gridCol w="524423">
                  <a:extLst>
                    <a:ext uri="{9D8B030D-6E8A-4147-A177-3AD203B41FA5}">
                      <a16:colId xmlns:a16="http://schemas.microsoft.com/office/drawing/2014/main" val="20004"/>
                    </a:ext>
                  </a:extLst>
                </a:gridCol>
                <a:gridCol w="485090">
                  <a:extLst>
                    <a:ext uri="{9D8B030D-6E8A-4147-A177-3AD203B41FA5}">
                      <a16:colId xmlns:a16="http://schemas.microsoft.com/office/drawing/2014/main" val="20005"/>
                    </a:ext>
                  </a:extLst>
                </a:gridCol>
                <a:gridCol w="498201">
                  <a:extLst>
                    <a:ext uri="{9D8B030D-6E8A-4147-A177-3AD203B41FA5}">
                      <a16:colId xmlns:a16="http://schemas.microsoft.com/office/drawing/2014/main" val="20006"/>
                    </a:ext>
                  </a:extLst>
                </a:gridCol>
                <a:gridCol w="498201">
                  <a:extLst>
                    <a:ext uri="{9D8B030D-6E8A-4147-A177-3AD203B41FA5}">
                      <a16:colId xmlns:a16="http://schemas.microsoft.com/office/drawing/2014/main" val="20007"/>
                    </a:ext>
                  </a:extLst>
                </a:gridCol>
                <a:gridCol w="498201">
                  <a:extLst>
                    <a:ext uri="{9D8B030D-6E8A-4147-A177-3AD203B41FA5}">
                      <a16:colId xmlns:a16="http://schemas.microsoft.com/office/drawing/2014/main" val="20008"/>
                    </a:ext>
                  </a:extLst>
                </a:gridCol>
              </a:tblGrid>
              <a:tr h="179686">
                <a:tc>
                  <a:txBody>
                    <a:bodyPr/>
                    <a:lstStyle/>
                    <a:p>
                      <a:pPr>
                        <a:lnSpc>
                          <a:spcPct val="115000"/>
                        </a:lnSpc>
                        <a:spcAft>
                          <a:spcPts val="0"/>
                        </a:spcAft>
                      </a:pPr>
                      <a:r>
                        <a:rPr lang="ru-RU" sz="1100" dirty="0">
                          <a:effectLst/>
                        </a:rPr>
                        <a:t>Годы</a:t>
                      </a:r>
                      <a:endParaRPr lang="ru-RU" sz="1100" dirty="0">
                        <a:effectLst/>
                        <a:latin typeface="Calibri"/>
                        <a:ea typeface="Calibri"/>
                        <a:cs typeface="Times New Roman"/>
                      </a:endParaRPr>
                    </a:p>
                  </a:txBody>
                  <a:tcPr marT="0" marB="0"/>
                </a:tc>
                <a:tc gridSpan="2">
                  <a:txBody>
                    <a:bodyPr/>
                    <a:lstStyle/>
                    <a:p>
                      <a:pPr algn="ctr">
                        <a:lnSpc>
                          <a:spcPct val="115000"/>
                        </a:lnSpc>
                        <a:spcAft>
                          <a:spcPts val="0"/>
                        </a:spcAft>
                      </a:pPr>
                      <a:r>
                        <a:rPr lang="ru-RU" sz="1100" dirty="0">
                          <a:effectLst/>
                        </a:rPr>
                        <a:t>2020 г.</a:t>
                      </a:r>
                      <a:endParaRPr lang="ru-RU" sz="1100" dirty="0">
                        <a:effectLst/>
                        <a:latin typeface="Calibri"/>
                        <a:ea typeface="Calibri"/>
                        <a:cs typeface="Times New Roman"/>
                      </a:endParaRPr>
                    </a:p>
                  </a:txBody>
                  <a:tcPr marT="0" marB="0"/>
                </a:tc>
                <a:tc hMerge="1">
                  <a:txBody>
                    <a:bodyPr/>
                    <a:lstStyle/>
                    <a:p>
                      <a:endParaRPr lang="ru-RU"/>
                    </a:p>
                  </a:txBody>
                  <a:tcPr/>
                </a:tc>
                <a:tc gridSpan="2">
                  <a:txBody>
                    <a:bodyPr/>
                    <a:lstStyle/>
                    <a:p>
                      <a:pPr algn="ctr">
                        <a:lnSpc>
                          <a:spcPct val="115000"/>
                        </a:lnSpc>
                        <a:spcAft>
                          <a:spcPts val="0"/>
                        </a:spcAft>
                      </a:pPr>
                      <a:r>
                        <a:rPr lang="ru-RU" sz="1100">
                          <a:effectLst/>
                        </a:rPr>
                        <a:t>2021 г.</a:t>
                      </a:r>
                      <a:endParaRPr lang="ru-RU" sz="1100">
                        <a:effectLst/>
                        <a:latin typeface="Calibri"/>
                        <a:ea typeface="Calibri"/>
                        <a:cs typeface="Times New Roman"/>
                      </a:endParaRPr>
                    </a:p>
                  </a:txBody>
                  <a:tcPr marT="0" marB="0"/>
                </a:tc>
                <a:tc hMerge="1">
                  <a:txBody>
                    <a:bodyPr/>
                    <a:lstStyle/>
                    <a:p>
                      <a:endParaRPr lang="ru-RU"/>
                    </a:p>
                  </a:txBody>
                  <a:tcPr/>
                </a:tc>
                <a:tc gridSpan="2">
                  <a:txBody>
                    <a:bodyPr/>
                    <a:lstStyle/>
                    <a:p>
                      <a:pPr algn="ctr">
                        <a:lnSpc>
                          <a:spcPct val="115000"/>
                        </a:lnSpc>
                        <a:spcAft>
                          <a:spcPts val="0"/>
                        </a:spcAft>
                      </a:pPr>
                      <a:r>
                        <a:rPr lang="ru-RU" sz="1100" dirty="0">
                          <a:effectLst/>
                        </a:rPr>
                        <a:t>2022 г.</a:t>
                      </a:r>
                      <a:endParaRPr lang="ru-RU" sz="1100" dirty="0">
                        <a:effectLst/>
                        <a:latin typeface="Calibri"/>
                        <a:ea typeface="Calibri"/>
                        <a:cs typeface="Times New Roman"/>
                      </a:endParaRPr>
                    </a:p>
                  </a:txBody>
                  <a:tcPr marT="0" marB="0"/>
                </a:tc>
                <a:tc hMerge="1">
                  <a:txBody>
                    <a:bodyPr/>
                    <a:lstStyle/>
                    <a:p>
                      <a:endParaRPr lang="ru-RU"/>
                    </a:p>
                  </a:txBody>
                  <a:tcPr/>
                </a:tc>
                <a:tc gridSpan="2">
                  <a:txBody>
                    <a:bodyPr/>
                    <a:lstStyle/>
                    <a:p>
                      <a:pPr algn="ctr">
                        <a:lnSpc>
                          <a:spcPct val="115000"/>
                        </a:lnSpc>
                        <a:spcAft>
                          <a:spcPts val="0"/>
                        </a:spcAft>
                      </a:pPr>
                      <a:r>
                        <a:rPr lang="ru-RU" sz="1100" dirty="0">
                          <a:effectLst/>
                          <a:latin typeface="Calibri"/>
                          <a:ea typeface="Calibri"/>
                          <a:cs typeface="Times New Roman"/>
                        </a:rPr>
                        <a:t>2023</a:t>
                      </a:r>
                    </a:p>
                  </a:txBody>
                  <a:tcPr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T="0" marB="0"/>
                </a:tc>
                <a:extLst>
                  <a:ext uri="{0D108BD9-81ED-4DB2-BD59-A6C34878D82A}">
                    <a16:rowId xmlns:a16="http://schemas.microsoft.com/office/drawing/2014/main" val="10000"/>
                  </a:ext>
                </a:extLst>
              </a:tr>
              <a:tr h="359374">
                <a:tc>
                  <a:txBody>
                    <a:bodyPr/>
                    <a:lstStyle/>
                    <a:p>
                      <a:pPr>
                        <a:lnSpc>
                          <a:spcPct val="115000"/>
                        </a:lnSpc>
                        <a:spcAft>
                          <a:spcPts val="0"/>
                        </a:spcAft>
                      </a:pPr>
                      <a:r>
                        <a:rPr lang="ru-RU" sz="1100" b="1" dirty="0">
                          <a:effectLst/>
                          <a:latin typeface="Calibri"/>
                          <a:ea typeface="Calibri"/>
                          <a:cs typeface="Times New Roman"/>
                        </a:rPr>
                        <a:t>Ожидаемые результаты</a:t>
                      </a:r>
                      <a:endParaRPr lang="ru-RU" sz="1100" dirty="0">
                        <a:effectLst/>
                        <a:latin typeface="Calibri"/>
                        <a:ea typeface="Calibri"/>
                        <a:cs typeface="Times New Roman"/>
                      </a:endParaRPr>
                    </a:p>
                  </a:txBody>
                  <a:tcPr marT="0" marB="0"/>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31%</a:t>
                      </a:r>
                    </a:p>
                  </a:txBody>
                  <a:tcPr marT="0" marB="0"/>
                </a:tc>
                <a:tc h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38%</a:t>
                      </a:r>
                    </a:p>
                  </a:txBody>
                  <a:tcPr marT="0" marB="0"/>
                </a:tc>
                <a:tc h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38%</a:t>
                      </a:r>
                    </a:p>
                  </a:txBody>
                  <a:tcPr marT="0" marB="0"/>
                </a:tc>
                <a:tc hMerge="1">
                  <a:txBody>
                    <a:bodyPr/>
                    <a:lstStyle/>
                    <a:p>
                      <a:endParaRPr lang="ru-RU" dirty="0"/>
                    </a:p>
                  </a:txBody>
                  <a:tcPr/>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38%</a:t>
                      </a:r>
                    </a:p>
                  </a:txBody>
                  <a:tcPr marT="0" marB="0"/>
                </a:tc>
                <a:tc hMerge="1">
                  <a:txBody>
                    <a:bodyPr/>
                    <a:lstStyle/>
                    <a:p>
                      <a:pPr algn="ctr">
                        <a:lnSpc>
                          <a:spcPct val="115000"/>
                        </a:lnSpc>
                        <a:spcAft>
                          <a:spcPts val="0"/>
                        </a:spcAft>
                      </a:pPr>
                      <a:endParaRPr lang="ru-RU" sz="1100" b="1" dirty="0">
                        <a:solidFill>
                          <a:srgbClr val="002060"/>
                        </a:solidFill>
                        <a:effectLst/>
                        <a:latin typeface="Calibri"/>
                        <a:ea typeface="Calibri"/>
                        <a:cs typeface="Times New Roman"/>
                      </a:endParaRPr>
                    </a:p>
                  </a:txBody>
                  <a:tcPr marT="0" marB="0"/>
                </a:tc>
                <a:extLst>
                  <a:ext uri="{0D108BD9-81ED-4DB2-BD59-A6C34878D82A}">
                    <a16:rowId xmlns:a16="http://schemas.microsoft.com/office/drawing/2014/main" val="10001"/>
                  </a:ext>
                </a:extLst>
              </a:tr>
              <a:tr h="392044">
                <a:tc rowSpan="3">
                  <a:txBody>
                    <a:bodyPr/>
                    <a:lstStyle/>
                    <a:p>
                      <a:pPr>
                        <a:lnSpc>
                          <a:spcPct val="115000"/>
                        </a:lnSpc>
                        <a:spcAft>
                          <a:spcPts val="0"/>
                        </a:spcAft>
                      </a:pPr>
                      <a:r>
                        <a:rPr lang="ru-RU" sz="1100" b="1" dirty="0">
                          <a:effectLst/>
                          <a:latin typeface="Calibri"/>
                          <a:ea typeface="Calibri"/>
                          <a:cs typeface="Times New Roman"/>
                        </a:rPr>
                        <a:t>Фактические результаты</a:t>
                      </a:r>
                      <a:endParaRPr lang="ru-RU" sz="1100" dirty="0">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Всего компетенций</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Приняли участие</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Всего компетенций</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Приняли участие</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Всего компетенций</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Приняли участие</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Всего компетенций</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800" b="1" dirty="0">
                          <a:solidFill>
                            <a:srgbClr val="002060"/>
                          </a:solidFill>
                          <a:effectLst/>
                          <a:latin typeface="Calibri"/>
                          <a:ea typeface="Calibri"/>
                          <a:cs typeface="Times New Roman"/>
                        </a:rPr>
                        <a:t>Приняли участие</a:t>
                      </a:r>
                      <a:endParaRPr lang="ru-RU" sz="1100" b="1" dirty="0">
                        <a:solidFill>
                          <a:srgbClr val="002060"/>
                        </a:solidFill>
                        <a:effectLst/>
                        <a:latin typeface="Calibri"/>
                        <a:ea typeface="Calibri"/>
                        <a:cs typeface="Times New Roman"/>
                      </a:endParaRPr>
                    </a:p>
                  </a:txBody>
                  <a:tcPr marT="0" marB="0"/>
                </a:tc>
                <a:extLst>
                  <a:ext uri="{0D108BD9-81ED-4DB2-BD59-A6C34878D82A}">
                    <a16:rowId xmlns:a16="http://schemas.microsoft.com/office/drawing/2014/main" val="10002"/>
                  </a:ext>
                </a:extLst>
              </a:tr>
              <a:tr h="197108">
                <a:tc vMerge="1">
                  <a:txBody>
                    <a:bodyPr/>
                    <a:lstStyle/>
                    <a:p>
                      <a:endParaRPr lang="ru-RU"/>
                    </a:p>
                  </a:txBody>
                  <a:tcPr/>
                </a:tc>
                <a:tc>
                  <a:txBody>
                    <a:bodyPr/>
                    <a:lstStyle/>
                    <a:p>
                      <a:pPr algn="ctr">
                        <a:lnSpc>
                          <a:spcPct val="115000"/>
                        </a:lnSpc>
                        <a:spcAft>
                          <a:spcPts val="0"/>
                        </a:spcAft>
                      </a:pPr>
                      <a:r>
                        <a:rPr lang="ru-RU" sz="1100" b="1">
                          <a:solidFill>
                            <a:srgbClr val="002060"/>
                          </a:solidFill>
                          <a:effectLst/>
                          <a:latin typeface="Calibri"/>
                          <a:ea typeface="Calibri"/>
                          <a:cs typeface="Times New Roman"/>
                        </a:rPr>
                        <a:t>20</a:t>
                      </a:r>
                    </a:p>
                  </a:txBody>
                  <a:tcPr marT="0" marB="0"/>
                </a:tc>
                <a:tc>
                  <a:txBody>
                    <a:bodyPr/>
                    <a:lstStyle/>
                    <a:p>
                      <a:pPr algn="ctr">
                        <a:lnSpc>
                          <a:spcPct val="115000"/>
                        </a:lnSpc>
                        <a:spcAft>
                          <a:spcPts val="0"/>
                        </a:spcAft>
                      </a:pPr>
                      <a:r>
                        <a:rPr lang="ru-RU" sz="1100" b="1">
                          <a:solidFill>
                            <a:srgbClr val="002060"/>
                          </a:solidFill>
                          <a:effectLst/>
                          <a:latin typeface="Calibri"/>
                          <a:ea typeface="Calibri"/>
                          <a:cs typeface="Times New Roman"/>
                        </a:rPr>
                        <a:t>6</a:t>
                      </a: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24</a:t>
                      </a:r>
                    </a:p>
                  </a:txBody>
                  <a:tcPr marT="0" marB="0"/>
                </a:tc>
                <a:tc>
                  <a:txBody>
                    <a:bodyPr/>
                    <a:lstStyle/>
                    <a:p>
                      <a:pPr algn="ctr">
                        <a:lnSpc>
                          <a:spcPct val="115000"/>
                        </a:lnSpc>
                        <a:spcAft>
                          <a:spcPts val="0"/>
                        </a:spcAft>
                      </a:pPr>
                      <a:r>
                        <a:rPr lang="ru-RU" sz="1100" b="1">
                          <a:solidFill>
                            <a:srgbClr val="002060"/>
                          </a:solidFill>
                          <a:effectLst/>
                          <a:latin typeface="Calibri"/>
                          <a:ea typeface="Calibri"/>
                          <a:cs typeface="Times New Roman"/>
                        </a:rPr>
                        <a:t>5</a:t>
                      </a:r>
                    </a:p>
                  </a:txBody>
                  <a:tcPr marT="0" marB="0"/>
                </a:tc>
                <a:tc>
                  <a:txBody>
                    <a:bodyPr/>
                    <a:lstStyle/>
                    <a:p>
                      <a:pPr algn="ctr">
                        <a:lnSpc>
                          <a:spcPct val="115000"/>
                        </a:lnSpc>
                        <a:spcAft>
                          <a:spcPts val="0"/>
                        </a:spcAft>
                      </a:pPr>
                      <a:r>
                        <a:rPr lang="ru-RU" sz="1100" b="1">
                          <a:solidFill>
                            <a:srgbClr val="002060"/>
                          </a:solidFill>
                          <a:effectLst/>
                          <a:latin typeface="Calibri"/>
                          <a:ea typeface="Calibri"/>
                          <a:cs typeface="Times New Roman"/>
                        </a:rPr>
                        <a:t>26</a:t>
                      </a: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4</a:t>
                      </a: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33</a:t>
                      </a: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5</a:t>
                      </a:r>
                    </a:p>
                  </a:txBody>
                  <a:tcPr marT="0" marB="0"/>
                </a:tc>
                <a:extLst>
                  <a:ext uri="{0D108BD9-81ED-4DB2-BD59-A6C34878D82A}">
                    <a16:rowId xmlns:a16="http://schemas.microsoft.com/office/drawing/2014/main" val="10003"/>
                  </a:ext>
                </a:extLst>
              </a:tr>
              <a:tr h="197108">
                <a:tc v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30%</a:t>
                      </a:r>
                    </a:p>
                  </a:txBody>
                  <a:tcPr marT="0" marB="0"/>
                </a:tc>
                <a:tc h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20,8%</a:t>
                      </a:r>
                    </a:p>
                  </a:txBody>
                  <a:tcPr marT="0" marB="0"/>
                </a:tc>
                <a:tc h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15,38%</a:t>
                      </a:r>
                    </a:p>
                  </a:txBody>
                  <a:tcPr marT="0" marB="0"/>
                </a:tc>
                <a:tc h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15,1%</a:t>
                      </a:r>
                    </a:p>
                  </a:txBody>
                  <a:tcPr marT="0" marB="0"/>
                </a:tc>
                <a:tc hMerge="1">
                  <a:txBody>
                    <a:bodyPr/>
                    <a:lstStyle/>
                    <a:p>
                      <a:pPr algn="ctr">
                        <a:lnSpc>
                          <a:spcPct val="115000"/>
                        </a:lnSpc>
                        <a:spcAft>
                          <a:spcPts val="0"/>
                        </a:spcAft>
                      </a:pPr>
                      <a:endParaRPr lang="ru-RU" sz="1100" b="1" dirty="0">
                        <a:solidFill>
                          <a:srgbClr val="002060"/>
                        </a:solidFill>
                        <a:effectLst/>
                        <a:latin typeface="Calibri"/>
                        <a:ea typeface="Calibri"/>
                        <a:cs typeface="Times New Roman"/>
                      </a:endParaRPr>
                    </a:p>
                  </a:txBody>
                  <a:tcPr marT="0" marB="0"/>
                </a:tc>
                <a:extLst>
                  <a:ext uri="{0D108BD9-81ED-4DB2-BD59-A6C34878D82A}">
                    <a16:rowId xmlns:a16="http://schemas.microsoft.com/office/drawing/2014/main" val="10004"/>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485139830"/>
              </p:ext>
            </p:extLst>
          </p:nvPr>
        </p:nvGraphicFramePr>
        <p:xfrm>
          <a:off x="439688" y="3729745"/>
          <a:ext cx="6051266" cy="1056540"/>
        </p:xfrm>
        <a:graphic>
          <a:graphicData uri="http://schemas.openxmlformats.org/drawingml/2006/table">
            <a:tbl>
              <a:tblPr firstRow="1" firstCol="1" bandRow="1">
                <a:tableStyleId>{5C22544A-7EE6-4342-B048-85BDC9FD1C3A}</a:tableStyleId>
              </a:tblPr>
              <a:tblGrid>
                <a:gridCol w="964669">
                  <a:extLst>
                    <a:ext uri="{9D8B030D-6E8A-4147-A177-3AD203B41FA5}">
                      <a16:colId xmlns:a16="http://schemas.microsoft.com/office/drawing/2014/main" val="20000"/>
                    </a:ext>
                  </a:extLst>
                </a:gridCol>
                <a:gridCol w="534093">
                  <a:extLst>
                    <a:ext uri="{9D8B030D-6E8A-4147-A177-3AD203B41FA5}">
                      <a16:colId xmlns:a16="http://schemas.microsoft.com/office/drawing/2014/main" val="20001"/>
                    </a:ext>
                  </a:extLst>
                </a:gridCol>
                <a:gridCol w="495942">
                  <a:extLst>
                    <a:ext uri="{9D8B030D-6E8A-4147-A177-3AD203B41FA5}">
                      <a16:colId xmlns:a16="http://schemas.microsoft.com/office/drawing/2014/main" val="20002"/>
                    </a:ext>
                  </a:extLst>
                </a:gridCol>
                <a:gridCol w="508660">
                  <a:extLst>
                    <a:ext uri="{9D8B030D-6E8A-4147-A177-3AD203B41FA5}">
                      <a16:colId xmlns:a16="http://schemas.microsoft.com/office/drawing/2014/main" val="20003"/>
                    </a:ext>
                  </a:extLst>
                </a:gridCol>
                <a:gridCol w="508660">
                  <a:extLst>
                    <a:ext uri="{9D8B030D-6E8A-4147-A177-3AD203B41FA5}">
                      <a16:colId xmlns:a16="http://schemas.microsoft.com/office/drawing/2014/main" val="20004"/>
                    </a:ext>
                  </a:extLst>
                </a:gridCol>
                <a:gridCol w="495942">
                  <a:extLst>
                    <a:ext uri="{9D8B030D-6E8A-4147-A177-3AD203B41FA5}">
                      <a16:colId xmlns:a16="http://schemas.microsoft.com/office/drawing/2014/main" val="20005"/>
                    </a:ext>
                  </a:extLst>
                </a:gridCol>
                <a:gridCol w="508660">
                  <a:extLst>
                    <a:ext uri="{9D8B030D-6E8A-4147-A177-3AD203B41FA5}">
                      <a16:colId xmlns:a16="http://schemas.microsoft.com/office/drawing/2014/main" val="20006"/>
                    </a:ext>
                  </a:extLst>
                </a:gridCol>
                <a:gridCol w="508660">
                  <a:extLst>
                    <a:ext uri="{9D8B030D-6E8A-4147-A177-3AD203B41FA5}">
                      <a16:colId xmlns:a16="http://schemas.microsoft.com/office/drawing/2014/main" val="20007"/>
                    </a:ext>
                  </a:extLst>
                </a:gridCol>
                <a:gridCol w="508660">
                  <a:extLst>
                    <a:ext uri="{9D8B030D-6E8A-4147-A177-3AD203B41FA5}">
                      <a16:colId xmlns:a16="http://schemas.microsoft.com/office/drawing/2014/main" val="20008"/>
                    </a:ext>
                  </a:extLst>
                </a:gridCol>
                <a:gridCol w="508660">
                  <a:extLst>
                    <a:ext uri="{9D8B030D-6E8A-4147-A177-3AD203B41FA5}">
                      <a16:colId xmlns:a16="http://schemas.microsoft.com/office/drawing/2014/main" val="20009"/>
                    </a:ext>
                  </a:extLst>
                </a:gridCol>
                <a:gridCol w="508660">
                  <a:extLst>
                    <a:ext uri="{9D8B030D-6E8A-4147-A177-3AD203B41FA5}">
                      <a16:colId xmlns:a16="http://schemas.microsoft.com/office/drawing/2014/main" val="20010"/>
                    </a:ext>
                  </a:extLst>
                </a:gridCol>
              </a:tblGrid>
              <a:tr h="194683">
                <a:tc>
                  <a:txBody>
                    <a:bodyPr/>
                    <a:lstStyle/>
                    <a:p>
                      <a:pPr>
                        <a:lnSpc>
                          <a:spcPct val="115000"/>
                        </a:lnSpc>
                        <a:spcAft>
                          <a:spcPts val="0"/>
                        </a:spcAft>
                      </a:pPr>
                      <a:r>
                        <a:rPr lang="ru-RU" sz="1100" dirty="0">
                          <a:effectLst/>
                        </a:rPr>
                        <a:t>Годы</a:t>
                      </a:r>
                      <a:endParaRPr lang="ru-RU" sz="1100" dirty="0">
                        <a:effectLst/>
                        <a:latin typeface="Calibri"/>
                        <a:ea typeface="Calibri"/>
                        <a:cs typeface="Times New Roman"/>
                      </a:endParaRPr>
                    </a:p>
                  </a:txBody>
                  <a:tcPr marT="0" marB="0"/>
                </a:tc>
                <a:tc gridSpan="2">
                  <a:txBody>
                    <a:bodyPr/>
                    <a:lstStyle/>
                    <a:p>
                      <a:pPr algn="ctr">
                        <a:lnSpc>
                          <a:spcPct val="115000"/>
                        </a:lnSpc>
                        <a:spcAft>
                          <a:spcPts val="0"/>
                        </a:spcAft>
                      </a:pPr>
                      <a:r>
                        <a:rPr lang="ru-RU" sz="1100">
                          <a:effectLst/>
                        </a:rPr>
                        <a:t>2020 г.</a:t>
                      </a:r>
                      <a:endParaRPr lang="ru-RU" sz="1100">
                        <a:effectLst/>
                        <a:latin typeface="Calibri"/>
                        <a:ea typeface="Calibri"/>
                        <a:cs typeface="Times New Roman"/>
                      </a:endParaRPr>
                    </a:p>
                  </a:txBody>
                  <a:tcPr marT="0" marB="0"/>
                </a:tc>
                <a:tc hMerge="1">
                  <a:txBody>
                    <a:bodyPr/>
                    <a:lstStyle/>
                    <a:p>
                      <a:endParaRPr lang="ru-RU"/>
                    </a:p>
                  </a:txBody>
                  <a:tcPr/>
                </a:tc>
                <a:tc gridSpan="2">
                  <a:txBody>
                    <a:bodyPr/>
                    <a:lstStyle/>
                    <a:p>
                      <a:pPr algn="ctr">
                        <a:lnSpc>
                          <a:spcPct val="115000"/>
                        </a:lnSpc>
                        <a:spcAft>
                          <a:spcPts val="0"/>
                        </a:spcAft>
                      </a:pPr>
                      <a:r>
                        <a:rPr lang="ru-RU" sz="1100">
                          <a:effectLst/>
                        </a:rPr>
                        <a:t>2021 г.</a:t>
                      </a:r>
                      <a:endParaRPr lang="ru-RU" sz="1100">
                        <a:effectLst/>
                        <a:latin typeface="Calibri"/>
                        <a:ea typeface="Calibri"/>
                        <a:cs typeface="Times New Roman"/>
                      </a:endParaRPr>
                    </a:p>
                  </a:txBody>
                  <a:tcPr marT="0" marB="0"/>
                </a:tc>
                <a:tc hMerge="1">
                  <a:txBody>
                    <a:bodyPr/>
                    <a:lstStyle/>
                    <a:p>
                      <a:endParaRPr lang="ru-RU"/>
                    </a:p>
                  </a:txBody>
                  <a:tcPr/>
                </a:tc>
                <a:tc gridSpan="3">
                  <a:txBody>
                    <a:bodyPr/>
                    <a:lstStyle/>
                    <a:p>
                      <a:pPr algn="ctr">
                        <a:lnSpc>
                          <a:spcPct val="115000"/>
                        </a:lnSpc>
                        <a:spcAft>
                          <a:spcPts val="0"/>
                        </a:spcAft>
                      </a:pPr>
                      <a:r>
                        <a:rPr lang="ru-RU" sz="1100" dirty="0">
                          <a:effectLst/>
                        </a:rPr>
                        <a:t>2022 г.</a:t>
                      </a:r>
                      <a:endParaRPr lang="ru-RU" sz="1100" dirty="0">
                        <a:effectLst/>
                        <a:latin typeface="Calibri"/>
                        <a:ea typeface="Calibri"/>
                        <a:cs typeface="Times New Roman"/>
                      </a:endParaRPr>
                    </a:p>
                  </a:txBody>
                  <a:tcPr marT="0" marB="0"/>
                </a:tc>
                <a:tc hMerge="1">
                  <a:txBody>
                    <a:bodyPr/>
                    <a:lstStyle/>
                    <a:p>
                      <a:endParaRPr lang="ru-RU"/>
                    </a:p>
                  </a:txBody>
                  <a:tcPr/>
                </a:tc>
                <a:tc hMerge="1">
                  <a:txBody>
                    <a:bodyPr/>
                    <a:lstStyle/>
                    <a:p>
                      <a:pPr algn="ctr">
                        <a:lnSpc>
                          <a:spcPct val="115000"/>
                        </a:lnSpc>
                        <a:spcAft>
                          <a:spcPts val="0"/>
                        </a:spcAft>
                      </a:pPr>
                      <a:endParaRPr lang="ru-RU" sz="1100" dirty="0">
                        <a:effectLst/>
                        <a:latin typeface="Calibri"/>
                        <a:ea typeface="Calibri"/>
                        <a:cs typeface="Times New Roman"/>
                      </a:endParaRPr>
                    </a:p>
                  </a:txBody>
                  <a:tcPr marT="0" marB="0"/>
                </a:tc>
                <a:tc gridSpan="3">
                  <a:txBody>
                    <a:bodyPr/>
                    <a:lstStyle/>
                    <a:p>
                      <a:pPr algn="ctr">
                        <a:lnSpc>
                          <a:spcPct val="115000"/>
                        </a:lnSpc>
                        <a:spcAft>
                          <a:spcPts val="0"/>
                        </a:spcAft>
                      </a:pPr>
                      <a:r>
                        <a:rPr lang="ru-RU" sz="1100" dirty="0">
                          <a:effectLst/>
                          <a:latin typeface="Calibri"/>
                          <a:ea typeface="Calibri"/>
                          <a:cs typeface="Times New Roman"/>
                        </a:rPr>
                        <a:t>2023 г.</a:t>
                      </a:r>
                    </a:p>
                  </a:txBody>
                  <a:tcPr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T="0" marB="0"/>
                </a:tc>
                <a:tc hMerge="1">
                  <a:txBody>
                    <a:bodyPr/>
                    <a:lstStyle/>
                    <a:p>
                      <a:pPr algn="ctr">
                        <a:lnSpc>
                          <a:spcPct val="115000"/>
                        </a:lnSpc>
                        <a:spcAft>
                          <a:spcPts val="0"/>
                        </a:spcAft>
                      </a:pPr>
                      <a:endParaRPr lang="ru-RU" sz="1100" dirty="0">
                        <a:effectLst/>
                        <a:latin typeface="Calibri"/>
                        <a:ea typeface="Calibri"/>
                        <a:cs typeface="Times New Roman"/>
                      </a:endParaRPr>
                    </a:p>
                  </a:txBody>
                  <a:tcPr marT="0" marB="0"/>
                </a:tc>
                <a:extLst>
                  <a:ext uri="{0D108BD9-81ED-4DB2-BD59-A6C34878D82A}">
                    <a16:rowId xmlns:a16="http://schemas.microsoft.com/office/drawing/2014/main" val="10000"/>
                  </a:ext>
                </a:extLst>
              </a:tr>
              <a:tr h="415754">
                <a:tc rowSpan="3">
                  <a:txBody>
                    <a:bodyPr/>
                    <a:lstStyle/>
                    <a:p>
                      <a:pPr>
                        <a:lnSpc>
                          <a:spcPct val="115000"/>
                        </a:lnSpc>
                        <a:spcAft>
                          <a:spcPts val="0"/>
                        </a:spcAft>
                      </a:pPr>
                      <a:r>
                        <a:rPr lang="ru-RU" sz="1100" dirty="0">
                          <a:effectLst/>
                        </a:rPr>
                        <a:t>Фактические результаты</a:t>
                      </a:r>
                      <a:endParaRPr lang="ru-RU" sz="1100" dirty="0">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rPr>
                        <a:t>Всего победителей</a:t>
                      </a:r>
                      <a:endParaRPr lang="ru-RU" sz="1100" b="1" dirty="0">
                        <a:solidFill>
                          <a:srgbClr val="002060"/>
                        </a:solidFill>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rPr>
                        <a:t>Всего участников</a:t>
                      </a:r>
                      <a:endParaRPr lang="ru-RU" sz="1100" b="1" dirty="0">
                        <a:solidFill>
                          <a:srgbClr val="002060"/>
                        </a:solidFill>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rPr>
                        <a:t>Всего победителей</a:t>
                      </a:r>
                      <a:endParaRPr lang="ru-RU" sz="1100" b="1" dirty="0">
                        <a:solidFill>
                          <a:srgbClr val="002060"/>
                        </a:solidFill>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rPr>
                        <a:t>Всего участников</a:t>
                      </a:r>
                      <a:endParaRPr lang="ru-RU" sz="1100" b="1" dirty="0">
                        <a:solidFill>
                          <a:srgbClr val="002060"/>
                        </a:solidFill>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rPr>
                        <a:t>Всего победителей</a:t>
                      </a:r>
                      <a:endParaRPr lang="ru-RU" sz="1100" b="1" dirty="0">
                        <a:solidFill>
                          <a:srgbClr val="002060"/>
                        </a:solidFill>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rPr>
                        <a:t>Всего участников</a:t>
                      </a:r>
                      <a:endParaRPr lang="ru-RU" sz="1100" b="1" dirty="0">
                        <a:solidFill>
                          <a:srgbClr val="002060"/>
                        </a:solidFill>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latin typeface="Calibri"/>
                          <a:ea typeface="Calibri"/>
                          <a:cs typeface="Times New Roman"/>
                        </a:rPr>
                        <a:t>Выход в финал</a:t>
                      </a:r>
                    </a:p>
                  </a:txBody>
                  <a:tcPr marT="0" marB="0"/>
                </a:tc>
                <a:tc>
                  <a:txBody>
                    <a:bodyPr/>
                    <a:lstStyle/>
                    <a:p>
                      <a:pPr algn="ctr">
                        <a:lnSpc>
                          <a:spcPct val="100000"/>
                        </a:lnSpc>
                        <a:spcAft>
                          <a:spcPts val="0"/>
                        </a:spcAft>
                      </a:pPr>
                      <a:r>
                        <a:rPr lang="ru-RU" sz="800" b="1" dirty="0">
                          <a:solidFill>
                            <a:srgbClr val="002060"/>
                          </a:solidFill>
                          <a:effectLst/>
                        </a:rPr>
                        <a:t>Всего победителей</a:t>
                      </a:r>
                      <a:endParaRPr lang="ru-RU" sz="1100" b="1" dirty="0">
                        <a:solidFill>
                          <a:srgbClr val="002060"/>
                        </a:solidFill>
                        <a:effectLst/>
                        <a:latin typeface="Calibri"/>
                        <a:ea typeface="Calibri"/>
                        <a:cs typeface="Times New Roman"/>
                      </a:endParaRPr>
                    </a:p>
                  </a:txBody>
                  <a:tcPr marT="0" marB="0"/>
                </a:tc>
                <a:tc>
                  <a:txBody>
                    <a:bodyPr/>
                    <a:lstStyle/>
                    <a:p>
                      <a:pPr algn="ctr">
                        <a:lnSpc>
                          <a:spcPct val="100000"/>
                        </a:lnSpc>
                        <a:spcAft>
                          <a:spcPts val="0"/>
                        </a:spcAft>
                      </a:pPr>
                      <a:r>
                        <a:rPr lang="ru-RU" sz="800" b="1" dirty="0">
                          <a:solidFill>
                            <a:srgbClr val="002060"/>
                          </a:solidFill>
                          <a:effectLst/>
                        </a:rPr>
                        <a:t>Всего участников</a:t>
                      </a:r>
                      <a:endParaRPr lang="ru-RU" sz="1100" b="1" dirty="0">
                        <a:solidFill>
                          <a:srgbClr val="002060"/>
                        </a:solidFill>
                        <a:effectLst/>
                        <a:latin typeface="Calibri"/>
                        <a:ea typeface="Calibri"/>
                        <a:cs typeface="Times New Roman"/>
                      </a:endParaRPr>
                    </a:p>
                  </a:txBody>
                  <a:tcPr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a:solidFill>
                            <a:srgbClr val="002060"/>
                          </a:solidFill>
                          <a:effectLst/>
                          <a:latin typeface="+mn-lt"/>
                          <a:ea typeface="Calibri"/>
                          <a:cs typeface="Times New Roman"/>
                        </a:rPr>
                        <a:t>Выход в финал</a:t>
                      </a:r>
                      <a:endParaRPr lang="ru-RU" sz="1100" b="1" dirty="0">
                        <a:solidFill>
                          <a:srgbClr val="002060"/>
                        </a:solidFill>
                        <a:effectLst/>
                        <a:latin typeface="Calibri"/>
                        <a:ea typeface="Calibri"/>
                        <a:cs typeface="Times New Roman"/>
                      </a:endParaRPr>
                    </a:p>
                  </a:txBody>
                  <a:tcPr marT="0" marB="0"/>
                </a:tc>
                <a:extLst>
                  <a:ext uri="{0D108BD9-81ED-4DB2-BD59-A6C34878D82A}">
                    <a16:rowId xmlns:a16="http://schemas.microsoft.com/office/drawing/2014/main" val="10001"/>
                  </a:ext>
                </a:extLst>
              </a:tr>
              <a:tr h="208589">
                <a:tc vMerge="1">
                  <a:txBody>
                    <a:bodyPr/>
                    <a:lstStyle/>
                    <a:p>
                      <a:endParaRPr lang="ru-RU"/>
                    </a:p>
                  </a:txBody>
                  <a:tcPr/>
                </a:tc>
                <a:tc>
                  <a:txBody>
                    <a:bodyPr/>
                    <a:lstStyle/>
                    <a:p>
                      <a:pPr algn="ctr">
                        <a:lnSpc>
                          <a:spcPct val="115000"/>
                        </a:lnSpc>
                        <a:spcAft>
                          <a:spcPts val="0"/>
                        </a:spcAft>
                      </a:pPr>
                      <a:r>
                        <a:rPr lang="ru-RU" sz="1100" b="1">
                          <a:solidFill>
                            <a:srgbClr val="002060"/>
                          </a:solidFill>
                          <a:effectLst/>
                        </a:rPr>
                        <a:t>1</a:t>
                      </a:r>
                      <a:endParaRPr lang="ru-RU" sz="1100" b="1">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1100" b="1" dirty="0">
                          <a:solidFill>
                            <a:srgbClr val="002060"/>
                          </a:solidFill>
                          <a:effectLst/>
                        </a:rPr>
                        <a:t>1</a:t>
                      </a: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1100" b="1">
                          <a:solidFill>
                            <a:srgbClr val="002060"/>
                          </a:solidFill>
                          <a:effectLst/>
                        </a:rPr>
                        <a:t>3</a:t>
                      </a:r>
                      <a:endParaRPr lang="ru-RU" sz="1100" b="1">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1100" b="1">
                          <a:solidFill>
                            <a:srgbClr val="002060"/>
                          </a:solidFill>
                          <a:effectLst/>
                        </a:rPr>
                        <a:t>2</a:t>
                      </a:r>
                      <a:endParaRPr lang="ru-RU" sz="1100" b="1">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1100" b="1">
                          <a:solidFill>
                            <a:srgbClr val="002060"/>
                          </a:solidFill>
                          <a:effectLst/>
                        </a:rPr>
                        <a:t>3</a:t>
                      </a:r>
                      <a:endParaRPr lang="ru-RU" sz="1100" b="1">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1100" b="1">
                          <a:solidFill>
                            <a:srgbClr val="002060"/>
                          </a:solidFill>
                          <a:effectLst/>
                        </a:rPr>
                        <a:t>4</a:t>
                      </a:r>
                      <a:endParaRPr lang="ru-RU" sz="1100" b="1">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1</a:t>
                      </a: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4</a:t>
                      </a: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4</a:t>
                      </a: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2</a:t>
                      </a:r>
                    </a:p>
                  </a:txBody>
                  <a:tcPr marT="0" marB="0"/>
                </a:tc>
                <a:extLst>
                  <a:ext uri="{0D108BD9-81ED-4DB2-BD59-A6C34878D82A}">
                    <a16:rowId xmlns:a16="http://schemas.microsoft.com/office/drawing/2014/main" val="10002"/>
                  </a:ext>
                </a:extLst>
              </a:tr>
              <a:tr h="237514">
                <a:tc v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rPr>
                        <a:t>100%</a:t>
                      </a:r>
                      <a:endParaRPr lang="ru-RU" sz="1100" b="1" dirty="0">
                        <a:solidFill>
                          <a:srgbClr val="002060"/>
                        </a:solidFill>
                        <a:effectLst/>
                        <a:latin typeface="Calibri"/>
                        <a:ea typeface="Calibri"/>
                        <a:cs typeface="Times New Roman"/>
                      </a:endParaRPr>
                    </a:p>
                  </a:txBody>
                  <a:tcPr marT="0" marB="0"/>
                </a:tc>
                <a:tc h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rPr>
                        <a:t>66,6%</a:t>
                      </a:r>
                      <a:endParaRPr lang="ru-RU" sz="1100" b="1" dirty="0">
                        <a:solidFill>
                          <a:srgbClr val="002060"/>
                        </a:solidFill>
                        <a:effectLst/>
                        <a:latin typeface="Calibri"/>
                        <a:ea typeface="Calibri"/>
                        <a:cs typeface="Times New Roman"/>
                      </a:endParaRPr>
                    </a:p>
                  </a:txBody>
                  <a:tcPr marT="0" marB="0"/>
                </a:tc>
                <a:tc hMerge="1">
                  <a:txBody>
                    <a:bodyPr/>
                    <a:lstStyle/>
                    <a:p>
                      <a:endParaRPr lang="ru-RU"/>
                    </a:p>
                  </a:txBody>
                  <a:tcPr/>
                </a:tc>
                <a:tc gridSpan="2">
                  <a:txBody>
                    <a:bodyPr/>
                    <a:lstStyle/>
                    <a:p>
                      <a:pPr algn="ctr">
                        <a:lnSpc>
                          <a:spcPct val="115000"/>
                        </a:lnSpc>
                        <a:spcAft>
                          <a:spcPts val="0"/>
                        </a:spcAft>
                      </a:pPr>
                      <a:r>
                        <a:rPr lang="ru-RU" sz="1100" b="1" dirty="0">
                          <a:solidFill>
                            <a:srgbClr val="002060"/>
                          </a:solidFill>
                          <a:effectLst/>
                        </a:rPr>
                        <a:t>133%</a:t>
                      </a:r>
                      <a:endParaRPr lang="ru-RU" sz="1100" b="1" dirty="0">
                        <a:solidFill>
                          <a:srgbClr val="002060"/>
                        </a:solidFill>
                        <a:effectLst/>
                        <a:latin typeface="Calibri"/>
                        <a:ea typeface="Calibri"/>
                        <a:cs typeface="Times New Roman"/>
                      </a:endParaRPr>
                    </a:p>
                  </a:txBody>
                  <a:tcPr marT="0" marB="0"/>
                </a:tc>
                <a:tc hMerge="1">
                  <a:txBody>
                    <a:bodyPr/>
                    <a:lstStyle/>
                    <a:p>
                      <a:endParaRPr lang="ru-RU"/>
                    </a:p>
                  </a:txBody>
                  <a:tcPr/>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25%</a:t>
                      </a:r>
                    </a:p>
                  </a:txBody>
                  <a:tcPr marT="0" marB="0"/>
                </a:tc>
                <a:tc gridSpan="2">
                  <a:txBody>
                    <a:bodyPr/>
                    <a:lstStyle/>
                    <a:p>
                      <a:pPr algn="ctr">
                        <a:lnSpc>
                          <a:spcPct val="115000"/>
                        </a:lnSpc>
                        <a:spcAft>
                          <a:spcPts val="0"/>
                        </a:spcAft>
                      </a:pPr>
                      <a:r>
                        <a:rPr lang="ru-RU" sz="1100" b="1" dirty="0">
                          <a:solidFill>
                            <a:srgbClr val="002060"/>
                          </a:solidFill>
                          <a:effectLst/>
                          <a:latin typeface="Calibri"/>
                          <a:ea typeface="Calibri"/>
                          <a:cs typeface="Times New Roman"/>
                        </a:rPr>
                        <a:t>100%</a:t>
                      </a:r>
                    </a:p>
                  </a:txBody>
                  <a:tcPr marT="0" marB="0"/>
                </a:tc>
                <a:tc hMerge="1">
                  <a:txBody>
                    <a:bodyPr/>
                    <a:lstStyle/>
                    <a:p>
                      <a:pPr algn="ctr">
                        <a:lnSpc>
                          <a:spcPct val="115000"/>
                        </a:lnSpc>
                        <a:spcAft>
                          <a:spcPts val="0"/>
                        </a:spcAft>
                      </a:pPr>
                      <a:endParaRPr lang="ru-RU" sz="1100" b="1" dirty="0">
                        <a:solidFill>
                          <a:srgbClr val="002060"/>
                        </a:solidFill>
                        <a:effectLst/>
                        <a:latin typeface="Calibri"/>
                        <a:ea typeface="Calibri"/>
                        <a:cs typeface="Times New Roman"/>
                      </a:endParaRPr>
                    </a:p>
                  </a:txBody>
                  <a:tcPr marT="0" marB="0"/>
                </a:tc>
                <a:tc>
                  <a:txBody>
                    <a:bodyPr/>
                    <a:lstStyle/>
                    <a:p>
                      <a:pPr algn="ctr">
                        <a:lnSpc>
                          <a:spcPct val="115000"/>
                        </a:lnSpc>
                        <a:spcAft>
                          <a:spcPts val="0"/>
                        </a:spcAft>
                      </a:pPr>
                      <a:r>
                        <a:rPr lang="ru-RU" sz="1100" b="1" dirty="0">
                          <a:solidFill>
                            <a:srgbClr val="002060"/>
                          </a:solidFill>
                          <a:effectLst/>
                          <a:latin typeface="Calibri"/>
                          <a:ea typeface="Calibri"/>
                          <a:cs typeface="Times New Roman"/>
                        </a:rPr>
                        <a:t>50%</a:t>
                      </a:r>
                    </a:p>
                  </a:txBody>
                  <a:tcPr marT="0" marB="0"/>
                </a:tc>
                <a:extLst>
                  <a:ext uri="{0D108BD9-81ED-4DB2-BD59-A6C34878D82A}">
                    <a16:rowId xmlns:a16="http://schemas.microsoft.com/office/drawing/2014/main" val="10003"/>
                  </a:ext>
                </a:extLst>
              </a:tr>
            </a:tbl>
          </a:graphicData>
        </a:graphic>
      </p:graphicFrame>
      <p:grpSp>
        <p:nvGrpSpPr>
          <p:cNvPr id="5" name="Группа 4"/>
          <p:cNvGrpSpPr/>
          <p:nvPr/>
        </p:nvGrpSpPr>
        <p:grpSpPr>
          <a:xfrm>
            <a:off x="-9925" y="5036076"/>
            <a:ext cx="12223667" cy="1944285"/>
            <a:chOff x="11875" y="5036071"/>
            <a:chExt cx="9167750" cy="1388433"/>
          </a:xfrm>
        </p:grpSpPr>
        <p:pic>
          <p:nvPicPr>
            <p:cNvPr id="3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98" t="6301" r="17080" b="47779"/>
            <a:stretch/>
          </p:blipFill>
          <p:spPr bwMode="auto">
            <a:xfrm>
              <a:off x="7880814" y="5040928"/>
              <a:ext cx="1298811" cy="1383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Группа 2"/>
            <p:cNvGrpSpPr/>
            <p:nvPr/>
          </p:nvGrpSpPr>
          <p:grpSpPr>
            <a:xfrm>
              <a:off x="11875" y="5036071"/>
              <a:ext cx="7987689" cy="1388433"/>
              <a:chOff x="11875" y="5036071"/>
              <a:chExt cx="7987689" cy="1388433"/>
            </a:xfrm>
          </p:grpSpPr>
          <p:pic>
            <p:nvPicPr>
              <p:cNvPr id="32" name="Picture 3" descr="C:\Users\Метод кабинет\Desktop\2d983e0f-f019-4bda-8f5e-d4bb52fc99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54" t="8697" r="22454" b="49999"/>
              <a:stretch/>
            </p:blipFill>
            <p:spPr bwMode="auto">
              <a:xfrm>
                <a:off x="1108104" y="5042804"/>
                <a:ext cx="1374716" cy="1381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76" t="12057" r="12390" b="41917"/>
              <a:stretch/>
            </p:blipFill>
            <p:spPr bwMode="auto">
              <a:xfrm>
                <a:off x="6661560" y="5036071"/>
                <a:ext cx="1338004" cy="13884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68" t="6238" r="19787" b="29664"/>
              <a:stretch/>
            </p:blipFill>
            <p:spPr bwMode="auto">
              <a:xfrm>
                <a:off x="2328719" y="5042803"/>
                <a:ext cx="1224691" cy="1381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descr="C:\Users\Метод кабинет\Desktop\f229f664-eed8-45c1-98cd-b231bcf80ec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53" t="18299" r="24634" b="42159"/>
              <a:stretch/>
            </p:blipFill>
            <p:spPr bwMode="auto">
              <a:xfrm>
                <a:off x="3436005" y="5042804"/>
                <a:ext cx="1345352" cy="1381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5" descr="C:\Users\Метод кабинет\Desktop\68729a98-f1a1-4c3c-9820-007b89a19ddc.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374" t="7860" r="16934" b="52843"/>
              <a:stretch/>
            </p:blipFill>
            <p:spPr bwMode="auto">
              <a:xfrm>
                <a:off x="11875" y="5042803"/>
                <a:ext cx="1250859" cy="1381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Picture 2" descr="C:\Users\Пользователь\Documents\ВЛП методист по ИО\Абилимпикс 2018 Наш\Фото АБИЛИМПИКС от БСГ\Закрытие 25.10\DSC0448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2106" t="23045" r="9217" b="20590"/>
              <a:stretch/>
            </p:blipFill>
            <p:spPr bwMode="auto">
              <a:xfrm rot="16200000">
                <a:off x="5482492" y="5172189"/>
                <a:ext cx="1381700" cy="1122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Пользователь\Documents\2019-2020 учебный год\Абилимпикс 2020\6. Награждение 5.03.20\DSC0853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307" t="44384" r="43827" b="44720"/>
              <a:stretch/>
            </p:blipFill>
            <p:spPr bwMode="auto">
              <a:xfrm>
                <a:off x="4607623" y="5042804"/>
                <a:ext cx="1119408" cy="13816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sp>
        <p:nvSpPr>
          <p:cNvPr id="23" name="Заголовок 1">
            <a:extLst>
              <a:ext uri="{FF2B5EF4-FFF2-40B4-BE49-F238E27FC236}">
                <a16:creationId xmlns:a16="http://schemas.microsoft.com/office/drawing/2014/main" id="{A66801DB-EFD5-6C4E-B32D-274E6DB43DE1}"/>
              </a:ext>
            </a:extLst>
          </p:cNvPr>
          <p:cNvSpPr>
            <a:spLocks noGrp="1"/>
          </p:cNvSpPr>
          <p:nvPr>
            <p:ph type="title"/>
          </p:nvPr>
        </p:nvSpPr>
        <p:spPr>
          <a:xfrm>
            <a:off x="641760" y="864112"/>
            <a:ext cx="10907132" cy="447623"/>
          </a:xfrm>
        </p:spPr>
        <p:txBody>
          <a:bodyPr>
            <a:noAutofit/>
          </a:bodyPr>
          <a:lstStyle/>
          <a:p>
            <a:pPr algn="ctr">
              <a:lnSpc>
                <a:spcPts val="3200"/>
              </a:lnSpc>
            </a:pPr>
            <a:r>
              <a:rPr lang="ru-RU" sz="3200" b="1" dirty="0">
                <a:solidFill>
                  <a:schemeClr val="accent2"/>
                </a:solidFill>
                <a:latin typeface="Century Gothic" panose="020B0502020202020204" pitchFamily="34" charset="0"/>
              </a:rPr>
              <a:t>Результаты, подтверждающие эффективность реализации региональной практики</a:t>
            </a:r>
            <a:br>
              <a:rPr lang="ru-RU" sz="4400" b="1" dirty="0">
                <a:solidFill>
                  <a:schemeClr val="accent2"/>
                </a:solidFill>
                <a:latin typeface="Century Gothic" panose="020B0502020202020204" pitchFamily="34" charset="0"/>
              </a:rPr>
            </a:br>
            <a:endParaRPr lang="ru-RU" dirty="0">
              <a:solidFill>
                <a:schemeClr val="accent2"/>
              </a:solidFill>
            </a:endParaRP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3608" y="2268957"/>
            <a:ext cx="44323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83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a:p>
            <a:endParaRPr lang="ru-RU" dirty="0"/>
          </a:p>
        </p:txBody>
      </p:sp>
      <p:sp>
        <p:nvSpPr>
          <p:cNvPr id="6" name="TextBox 5"/>
          <p:cNvSpPr txBox="1"/>
          <p:nvPr/>
        </p:nvSpPr>
        <p:spPr>
          <a:xfrm>
            <a:off x="1656130" y="554124"/>
            <a:ext cx="8590493" cy="353943"/>
          </a:xfrm>
          <a:prstGeom prst="rect">
            <a:avLst/>
          </a:prstGeom>
          <a:noFill/>
        </p:spPr>
        <p:txBody>
          <a:bodyPr wrap="none" rtlCol="0">
            <a:spAutoFit/>
          </a:bodyPr>
          <a:lstStyle/>
          <a:p>
            <a:pPr algn="ctr"/>
            <a:r>
              <a:rPr lang="ru-RU" sz="1700" b="1" dirty="0">
                <a:solidFill>
                  <a:srgbClr val="002060"/>
                </a:solidFill>
                <a:latin typeface="Times New Roman" panose="02020603050405020304" pitchFamily="18" charset="0"/>
                <a:cs typeface="Times New Roman" panose="02020603050405020304" pitchFamily="18" charset="0"/>
              </a:rPr>
              <a:t>Сведения о трудоустройстве выпускников по специальности «Медицинский массаж»</a:t>
            </a:r>
          </a:p>
        </p:txBody>
      </p:sp>
      <p:graphicFrame>
        <p:nvGraphicFramePr>
          <p:cNvPr id="9" name="Таблица 8"/>
          <p:cNvGraphicFramePr>
            <a:graphicFrameLocks noGrp="1"/>
          </p:cNvGraphicFramePr>
          <p:nvPr>
            <p:extLst>
              <p:ext uri="{D42A27DB-BD31-4B8C-83A1-F6EECF244321}">
                <p14:modId xmlns:p14="http://schemas.microsoft.com/office/powerpoint/2010/main" val="2117516634"/>
              </p:ext>
            </p:extLst>
          </p:nvPr>
        </p:nvGraphicFramePr>
        <p:xfrm>
          <a:off x="567073" y="4379526"/>
          <a:ext cx="11072036" cy="2092568"/>
        </p:xfrm>
        <a:graphic>
          <a:graphicData uri="http://schemas.openxmlformats.org/drawingml/2006/table">
            <a:tbl>
              <a:tblPr firstRow="1" firstCol="1" bandRow="1">
                <a:tableStyleId>{5C22544A-7EE6-4342-B048-85BDC9FD1C3A}</a:tableStyleId>
              </a:tblPr>
              <a:tblGrid>
                <a:gridCol w="1455916">
                  <a:extLst>
                    <a:ext uri="{9D8B030D-6E8A-4147-A177-3AD203B41FA5}">
                      <a16:colId xmlns:a16="http://schemas.microsoft.com/office/drawing/2014/main" val="20000"/>
                    </a:ext>
                  </a:extLst>
                </a:gridCol>
                <a:gridCol w="821699">
                  <a:extLst>
                    <a:ext uri="{9D8B030D-6E8A-4147-A177-3AD203B41FA5}">
                      <a16:colId xmlns:a16="http://schemas.microsoft.com/office/drawing/2014/main" val="20001"/>
                    </a:ext>
                  </a:extLst>
                </a:gridCol>
                <a:gridCol w="1046675">
                  <a:extLst>
                    <a:ext uri="{9D8B030D-6E8A-4147-A177-3AD203B41FA5}">
                      <a16:colId xmlns:a16="http://schemas.microsoft.com/office/drawing/2014/main" val="20002"/>
                    </a:ext>
                  </a:extLst>
                </a:gridCol>
                <a:gridCol w="1046675">
                  <a:extLst>
                    <a:ext uri="{9D8B030D-6E8A-4147-A177-3AD203B41FA5}">
                      <a16:colId xmlns:a16="http://schemas.microsoft.com/office/drawing/2014/main" val="20003"/>
                    </a:ext>
                  </a:extLst>
                </a:gridCol>
                <a:gridCol w="1468773">
                  <a:extLst>
                    <a:ext uri="{9D8B030D-6E8A-4147-A177-3AD203B41FA5}">
                      <a16:colId xmlns:a16="http://schemas.microsoft.com/office/drawing/2014/main" val="20004"/>
                    </a:ext>
                  </a:extLst>
                </a:gridCol>
                <a:gridCol w="1647681">
                  <a:extLst>
                    <a:ext uri="{9D8B030D-6E8A-4147-A177-3AD203B41FA5}">
                      <a16:colId xmlns:a16="http://schemas.microsoft.com/office/drawing/2014/main" val="20005"/>
                    </a:ext>
                  </a:extLst>
                </a:gridCol>
                <a:gridCol w="1806628">
                  <a:extLst>
                    <a:ext uri="{9D8B030D-6E8A-4147-A177-3AD203B41FA5}">
                      <a16:colId xmlns:a16="http://schemas.microsoft.com/office/drawing/2014/main" val="20006"/>
                    </a:ext>
                  </a:extLst>
                </a:gridCol>
                <a:gridCol w="1777989">
                  <a:extLst>
                    <a:ext uri="{9D8B030D-6E8A-4147-A177-3AD203B41FA5}">
                      <a16:colId xmlns:a16="http://schemas.microsoft.com/office/drawing/2014/main" val="20007"/>
                    </a:ext>
                  </a:extLst>
                </a:gridCol>
              </a:tblGrid>
              <a:tr h="417382">
                <a:tc rowSpan="3">
                  <a:txBody>
                    <a:bodyPr/>
                    <a:lstStyle/>
                    <a:p>
                      <a:pPr algn="ctr">
                        <a:lnSpc>
                          <a:spcPct val="100000"/>
                        </a:lnSpc>
                        <a:spcAft>
                          <a:spcPts val="0"/>
                        </a:spcAft>
                      </a:pPr>
                      <a:r>
                        <a:rPr lang="ru-RU" sz="1200" dirty="0">
                          <a:effectLst/>
                          <a:latin typeface="Times New Roman" pitchFamily="18" charset="0"/>
                          <a:cs typeface="Times New Roman" pitchFamily="18" charset="0"/>
                        </a:rPr>
                        <a:t>Выпуск</a:t>
                      </a:r>
                      <a:endParaRPr lang="ru-RU" sz="1200" dirty="0">
                        <a:effectLst/>
                        <a:latin typeface="Times New Roman" pitchFamily="18" charset="0"/>
                        <a:ea typeface="Calibri"/>
                        <a:cs typeface="Times New Roman" pitchFamily="18" charset="0"/>
                      </a:endParaRPr>
                    </a:p>
                  </a:txBody>
                  <a:tcPr marT="0" marB="0"/>
                </a:tc>
                <a:tc rowSpan="3">
                  <a:txBody>
                    <a:bodyPr/>
                    <a:lstStyle/>
                    <a:p>
                      <a:pPr algn="ctr">
                        <a:lnSpc>
                          <a:spcPct val="100000"/>
                        </a:lnSpc>
                        <a:spcAft>
                          <a:spcPts val="0"/>
                        </a:spcAft>
                      </a:pPr>
                      <a:r>
                        <a:rPr lang="ru-RU" sz="1200" dirty="0">
                          <a:effectLst/>
                          <a:latin typeface="Times New Roman" pitchFamily="18" charset="0"/>
                          <a:cs typeface="Times New Roman" pitchFamily="18" charset="0"/>
                        </a:rPr>
                        <a:t>всего</a:t>
                      </a:r>
                      <a:endParaRPr lang="ru-RU" sz="1200" dirty="0">
                        <a:effectLst/>
                        <a:latin typeface="Times New Roman" pitchFamily="18" charset="0"/>
                        <a:ea typeface="Calibri"/>
                        <a:cs typeface="Times New Roman" pitchFamily="18" charset="0"/>
                      </a:endParaRPr>
                    </a:p>
                  </a:txBody>
                  <a:tcPr marT="0" marB="0"/>
                </a:tc>
                <a:tc rowSpan="2" gridSpan="2">
                  <a:txBody>
                    <a:bodyPr/>
                    <a:lstStyle/>
                    <a:p>
                      <a:pPr algn="ctr">
                        <a:lnSpc>
                          <a:spcPct val="100000"/>
                        </a:lnSpc>
                        <a:spcAft>
                          <a:spcPts val="0"/>
                        </a:spcAft>
                      </a:pPr>
                      <a:r>
                        <a:rPr lang="ru-RU" sz="1200" dirty="0">
                          <a:effectLst/>
                          <a:latin typeface="Times New Roman" pitchFamily="18" charset="0"/>
                          <a:cs typeface="Times New Roman" pitchFamily="18" charset="0"/>
                        </a:rPr>
                        <a:t>Трудоустроены</a:t>
                      </a:r>
                      <a:endParaRPr lang="ru-RU" sz="1200" dirty="0">
                        <a:effectLst/>
                        <a:latin typeface="Times New Roman" pitchFamily="18" charset="0"/>
                        <a:ea typeface="Calibri"/>
                        <a:cs typeface="Times New Roman" pitchFamily="18" charset="0"/>
                      </a:endParaRPr>
                    </a:p>
                  </a:txBody>
                  <a:tcPr marT="0" marB="0"/>
                </a:tc>
                <a:tc rowSpan="2" hMerge="1">
                  <a:txBody>
                    <a:bodyPr/>
                    <a:lstStyle/>
                    <a:p>
                      <a:endParaRPr lang="ru-RU"/>
                    </a:p>
                  </a:txBody>
                  <a:tcPr/>
                </a:tc>
                <a:tc gridSpan="3">
                  <a:txBody>
                    <a:bodyPr/>
                    <a:lstStyle/>
                    <a:p>
                      <a:pPr algn="ctr">
                        <a:lnSpc>
                          <a:spcPct val="100000"/>
                        </a:lnSpc>
                        <a:spcAft>
                          <a:spcPts val="0"/>
                        </a:spcAft>
                      </a:pPr>
                      <a:r>
                        <a:rPr lang="ru-RU" sz="1200" dirty="0">
                          <a:effectLst/>
                          <a:latin typeface="Times New Roman" pitchFamily="18" charset="0"/>
                          <a:cs typeface="Times New Roman" pitchFamily="18" charset="0"/>
                        </a:rPr>
                        <a:t>Не трудоустроены </a:t>
                      </a:r>
                      <a:endParaRPr lang="ru-RU" sz="1200" dirty="0">
                        <a:effectLst/>
                        <a:latin typeface="Times New Roman" pitchFamily="18" charset="0"/>
                        <a:ea typeface="Calibri"/>
                        <a:cs typeface="Times New Roman" pitchFamily="18" charset="0"/>
                      </a:endParaRPr>
                    </a:p>
                  </a:txBody>
                  <a:tcPr marT="0" marB="0"/>
                </a:tc>
                <a:tc hMerge="1">
                  <a:txBody>
                    <a:bodyPr/>
                    <a:lstStyle/>
                    <a:p>
                      <a:endParaRPr lang="ru-RU"/>
                    </a:p>
                  </a:txBody>
                  <a:tcPr/>
                </a:tc>
                <a:tc hMerge="1">
                  <a:txBody>
                    <a:bodyPr/>
                    <a:lstStyle/>
                    <a:p>
                      <a:endParaRPr lang="ru-RU"/>
                    </a:p>
                  </a:txBody>
                  <a:tcPr/>
                </a:tc>
                <a:tc rowSpan="3">
                  <a:txBody>
                    <a:bodyPr/>
                    <a:lstStyle/>
                    <a:p>
                      <a:pPr algn="ctr">
                        <a:lnSpc>
                          <a:spcPct val="100000"/>
                        </a:lnSpc>
                        <a:spcAft>
                          <a:spcPts val="0"/>
                        </a:spcAft>
                      </a:pPr>
                      <a:r>
                        <a:rPr lang="ru-RU" sz="1200">
                          <a:effectLst/>
                          <a:latin typeface="Times New Roman" pitchFamily="18" charset="0"/>
                          <a:cs typeface="Times New Roman" pitchFamily="18" charset="0"/>
                        </a:rPr>
                        <a:t>% трудоустроенности</a:t>
                      </a:r>
                      <a:endParaRPr lang="ru-RU" sz="1200">
                        <a:effectLst/>
                        <a:latin typeface="Times New Roman" pitchFamily="18" charset="0"/>
                        <a:ea typeface="Calibri"/>
                        <a:cs typeface="Times New Roman" pitchFamily="18" charset="0"/>
                      </a:endParaRPr>
                    </a:p>
                  </a:txBody>
                  <a:tcPr marT="0" marB="0"/>
                </a:tc>
                <a:extLst>
                  <a:ext uri="{0D108BD9-81ED-4DB2-BD59-A6C34878D82A}">
                    <a16:rowId xmlns:a16="http://schemas.microsoft.com/office/drawing/2014/main" val="10000"/>
                  </a:ext>
                </a:extLst>
              </a:tr>
              <a:tr h="35440">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rowSpan="2">
                  <a:txBody>
                    <a:bodyPr/>
                    <a:lstStyle/>
                    <a:p>
                      <a:pPr algn="ctr">
                        <a:lnSpc>
                          <a:spcPct val="100000"/>
                        </a:lnSpc>
                        <a:spcAft>
                          <a:spcPts val="0"/>
                        </a:spcAft>
                      </a:pPr>
                      <a:r>
                        <a:rPr lang="ru-RU" sz="1200">
                          <a:solidFill>
                            <a:srgbClr val="002060"/>
                          </a:solidFill>
                          <a:effectLst/>
                          <a:latin typeface="Times New Roman" pitchFamily="18" charset="0"/>
                          <a:cs typeface="Times New Roman" pitchFamily="18" charset="0"/>
                        </a:rPr>
                        <a:t>в поиске работы</a:t>
                      </a:r>
                      <a:endParaRPr lang="ru-RU" sz="1200">
                        <a:solidFill>
                          <a:srgbClr val="002060"/>
                        </a:solidFill>
                        <a:effectLst/>
                        <a:latin typeface="Times New Roman" pitchFamily="18" charset="0"/>
                        <a:ea typeface="Calibri"/>
                        <a:cs typeface="Times New Roman" pitchFamily="18" charset="0"/>
                      </a:endParaRPr>
                    </a:p>
                  </a:txBody>
                  <a:tcPr marT="0" marB="0"/>
                </a:tc>
                <a:tc rowSpan="2">
                  <a:txBody>
                    <a:bodyPr/>
                    <a:lstStyle/>
                    <a:p>
                      <a:pPr algn="ctr">
                        <a:lnSpc>
                          <a:spcPct val="100000"/>
                        </a:lnSpc>
                        <a:spcAft>
                          <a:spcPts val="0"/>
                        </a:spcAft>
                      </a:pPr>
                      <a:r>
                        <a:rPr lang="ru-RU" sz="1200" dirty="0">
                          <a:solidFill>
                            <a:srgbClr val="002060"/>
                          </a:solidFill>
                          <a:effectLst/>
                          <a:latin typeface="Times New Roman" pitchFamily="18" charset="0"/>
                          <a:cs typeface="Times New Roman" pitchFamily="18" charset="0"/>
                        </a:rPr>
                        <a:t>отпуск по уходу за ребенком</a:t>
                      </a:r>
                      <a:endParaRPr lang="ru-RU" sz="1200" dirty="0">
                        <a:solidFill>
                          <a:srgbClr val="002060"/>
                        </a:solidFill>
                        <a:effectLst/>
                        <a:latin typeface="Times New Roman" pitchFamily="18" charset="0"/>
                        <a:ea typeface="Calibri"/>
                        <a:cs typeface="Times New Roman" pitchFamily="18" charset="0"/>
                      </a:endParaRPr>
                    </a:p>
                  </a:txBody>
                  <a:tcPr marT="0" marB="0"/>
                </a:tc>
                <a:tc rowSpan="2">
                  <a:txBody>
                    <a:bodyPr/>
                    <a:lstStyle/>
                    <a:p>
                      <a:pPr algn="ctr">
                        <a:lnSpc>
                          <a:spcPct val="100000"/>
                        </a:lnSpc>
                        <a:spcAft>
                          <a:spcPts val="0"/>
                        </a:spcAft>
                      </a:pPr>
                      <a:r>
                        <a:rPr lang="ru-RU" sz="1200" dirty="0">
                          <a:solidFill>
                            <a:srgbClr val="002060"/>
                          </a:solidFill>
                          <a:effectLst/>
                          <a:latin typeface="Times New Roman" pitchFamily="18" charset="0"/>
                          <a:ea typeface="Calibri"/>
                          <a:cs typeface="Times New Roman" pitchFamily="18" charset="0"/>
                        </a:rPr>
                        <a:t>По состоянию здоровья</a:t>
                      </a:r>
                    </a:p>
                  </a:txBody>
                  <a:tcPr marT="0" marB="0"/>
                </a:tc>
                <a:tc vMerge="1">
                  <a:txBody>
                    <a:bodyPr/>
                    <a:lstStyle/>
                    <a:p>
                      <a:endParaRPr lang="ru-RU"/>
                    </a:p>
                  </a:txBody>
                  <a:tcPr/>
                </a:tc>
                <a:extLst>
                  <a:ext uri="{0D108BD9-81ED-4DB2-BD59-A6C34878D82A}">
                    <a16:rowId xmlns:a16="http://schemas.microsoft.com/office/drawing/2014/main" val="10001"/>
                  </a:ext>
                </a:extLst>
              </a:tr>
              <a:tr h="765505">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ru-RU" sz="1200" dirty="0">
                          <a:solidFill>
                            <a:srgbClr val="002060"/>
                          </a:solidFill>
                          <a:effectLst/>
                          <a:latin typeface="Times New Roman" pitchFamily="18" charset="0"/>
                          <a:cs typeface="Times New Roman" pitchFamily="18" charset="0"/>
                        </a:rPr>
                        <a:t> по специальности</a:t>
                      </a:r>
                      <a:endParaRPr lang="ru-RU" sz="1200" dirty="0">
                        <a:solidFill>
                          <a:srgbClr val="002060"/>
                        </a:solidFill>
                        <a:effectLst/>
                        <a:latin typeface="Times New Roman" pitchFamily="18" charset="0"/>
                        <a:ea typeface="Calibri"/>
                        <a:cs typeface="Times New Roman" pitchFamily="18" charset="0"/>
                      </a:endParaRPr>
                    </a:p>
                  </a:txBody>
                  <a:tcPr marT="0" marB="0"/>
                </a:tc>
                <a:tc>
                  <a:txBody>
                    <a:bodyPr/>
                    <a:lstStyle/>
                    <a:p>
                      <a:pPr>
                        <a:lnSpc>
                          <a:spcPct val="100000"/>
                        </a:lnSpc>
                        <a:spcAft>
                          <a:spcPts val="0"/>
                        </a:spcAft>
                      </a:pPr>
                      <a:r>
                        <a:rPr lang="ru-RU" sz="1200" dirty="0">
                          <a:solidFill>
                            <a:srgbClr val="002060"/>
                          </a:solidFill>
                          <a:effectLst/>
                          <a:latin typeface="Times New Roman" pitchFamily="18" charset="0"/>
                          <a:cs typeface="Times New Roman" pitchFamily="18" charset="0"/>
                        </a:rPr>
                        <a:t>в другой сфере</a:t>
                      </a:r>
                      <a:endParaRPr lang="ru-RU" sz="1200" dirty="0">
                        <a:solidFill>
                          <a:srgbClr val="002060"/>
                        </a:solidFill>
                        <a:effectLst/>
                        <a:latin typeface="Times New Roman" pitchFamily="18" charset="0"/>
                        <a:ea typeface="Calibri"/>
                        <a:cs typeface="Times New Roman" pitchFamily="18" charset="0"/>
                      </a:endParaRPr>
                    </a:p>
                  </a:txBody>
                  <a:tcPr marT="0" marB="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278849">
                <a:tc>
                  <a:txBody>
                    <a:bodyPr/>
                    <a:lstStyle/>
                    <a:p>
                      <a:pPr algn="ctr">
                        <a:lnSpc>
                          <a:spcPct val="100000"/>
                        </a:lnSpc>
                        <a:spcAft>
                          <a:spcPts val="0"/>
                        </a:spcAft>
                      </a:pPr>
                      <a:r>
                        <a:rPr lang="ru-RU" sz="1200" dirty="0">
                          <a:effectLst/>
                          <a:latin typeface="Times New Roman" pitchFamily="18" charset="0"/>
                          <a:cs typeface="Times New Roman" pitchFamily="18" charset="0"/>
                        </a:rPr>
                        <a:t>2021</a:t>
                      </a:r>
                      <a:endParaRPr lang="ru-RU" sz="1200" dirty="0">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200" b="1" dirty="0">
                          <a:solidFill>
                            <a:srgbClr val="002060"/>
                          </a:solidFill>
                          <a:effectLst/>
                          <a:latin typeface="Times New Roman" pitchFamily="18" charset="0"/>
                          <a:cs typeface="Times New Roman" pitchFamily="18" charset="0"/>
                        </a:rPr>
                        <a:t>4</a:t>
                      </a:r>
                      <a:endParaRPr lang="ru-RU" sz="12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200" b="1" dirty="0">
                          <a:solidFill>
                            <a:srgbClr val="002060"/>
                          </a:solidFill>
                          <a:effectLst/>
                          <a:latin typeface="Times New Roman" pitchFamily="18" charset="0"/>
                          <a:cs typeface="Times New Roman" pitchFamily="18" charset="0"/>
                        </a:rPr>
                        <a:t>2</a:t>
                      </a:r>
                      <a:endParaRPr lang="ru-RU" sz="12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200" b="1" dirty="0">
                          <a:solidFill>
                            <a:srgbClr val="002060"/>
                          </a:solidFill>
                          <a:effectLst/>
                          <a:latin typeface="Times New Roman" pitchFamily="18" charset="0"/>
                          <a:cs typeface="Times New Roman" pitchFamily="18" charset="0"/>
                        </a:rPr>
                        <a:t>1</a:t>
                      </a:r>
                      <a:endParaRPr lang="ru-RU" sz="12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200" b="1" dirty="0">
                          <a:solidFill>
                            <a:srgbClr val="002060"/>
                          </a:solidFill>
                          <a:effectLst/>
                          <a:latin typeface="Times New Roman" pitchFamily="18" charset="0"/>
                          <a:ea typeface="+mn-ea"/>
                          <a:cs typeface="Times New Roman" pitchFamily="18" charset="0"/>
                        </a:rPr>
                        <a:t>1</a:t>
                      </a:r>
                      <a:endParaRPr lang="ru-RU" sz="12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200" b="1" dirty="0">
                          <a:solidFill>
                            <a:srgbClr val="002060"/>
                          </a:solidFill>
                          <a:effectLst/>
                          <a:latin typeface="Times New Roman" pitchFamily="18" charset="0"/>
                          <a:cs typeface="Times New Roman" pitchFamily="18" charset="0"/>
                        </a:rPr>
                        <a:t>0</a:t>
                      </a:r>
                      <a:endParaRPr lang="ru-RU" sz="12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endParaRPr lang="ru-RU" sz="12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200" b="1" dirty="0">
                          <a:solidFill>
                            <a:srgbClr val="002060"/>
                          </a:solidFill>
                          <a:effectLst/>
                          <a:latin typeface="Times New Roman" pitchFamily="18" charset="0"/>
                          <a:cs typeface="Times New Roman" pitchFamily="18" charset="0"/>
                        </a:rPr>
                        <a:t>75%</a:t>
                      </a:r>
                      <a:endParaRPr lang="ru-RU" sz="1200" b="1" dirty="0">
                        <a:solidFill>
                          <a:srgbClr val="002060"/>
                        </a:solidFill>
                        <a:effectLst/>
                        <a:latin typeface="Times New Roman" pitchFamily="18" charset="0"/>
                        <a:ea typeface="Calibri"/>
                        <a:cs typeface="Times New Roman" pitchFamily="18" charset="0"/>
                      </a:endParaRPr>
                    </a:p>
                  </a:txBody>
                  <a:tcPr marT="0" marB="0"/>
                </a:tc>
                <a:extLst>
                  <a:ext uri="{0D108BD9-81ED-4DB2-BD59-A6C34878D82A}">
                    <a16:rowId xmlns:a16="http://schemas.microsoft.com/office/drawing/2014/main" val="10003"/>
                  </a:ext>
                </a:extLst>
              </a:tr>
              <a:tr h="297696">
                <a:tc>
                  <a:txBody>
                    <a:bodyPr/>
                    <a:lstStyle/>
                    <a:p>
                      <a:pPr algn="ctr">
                        <a:lnSpc>
                          <a:spcPct val="100000"/>
                        </a:lnSpc>
                        <a:spcAft>
                          <a:spcPts val="0"/>
                        </a:spcAft>
                      </a:pPr>
                      <a:r>
                        <a:rPr lang="ru-RU" sz="1400" dirty="0">
                          <a:effectLst/>
                          <a:latin typeface="Times New Roman" pitchFamily="18" charset="0"/>
                          <a:ea typeface="Calibri"/>
                          <a:cs typeface="Times New Roman" pitchFamily="18" charset="0"/>
                        </a:rPr>
                        <a:t>2022</a:t>
                      </a:r>
                    </a:p>
                  </a:txBody>
                  <a:tcPr marT="0" marB="0"/>
                </a:tc>
                <a:tc>
                  <a:txBody>
                    <a:bodyPr/>
                    <a:lstStyle/>
                    <a:p>
                      <a:pPr algn="ctr">
                        <a:lnSpc>
                          <a:spcPct val="100000"/>
                        </a:lnSpc>
                        <a:spcAft>
                          <a:spcPts val="0"/>
                        </a:spcAft>
                      </a:pPr>
                      <a:r>
                        <a:rPr lang="ru-RU" sz="1400" b="1" dirty="0">
                          <a:solidFill>
                            <a:srgbClr val="002060"/>
                          </a:solidFill>
                          <a:effectLst/>
                          <a:latin typeface="Times New Roman" pitchFamily="18" charset="0"/>
                          <a:ea typeface="Calibri"/>
                          <a:cs typeface="Times New Roman" pitchFamily="18" charset="0"/>
                        </a:rPr>
                        <a:t>1</a:t>
                      </a: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400" b="1" dirty="0">
                          <a:solidFill>
                            <a:srgbClr val="002060"/>
                          </a:solidFill>
                          <a:effectLst/>
                          <a:latin typeface="Times New Roman" pitchFamily="18" charset="0"/>
                          <a:ea typeface="Calibri"/>
                          <a:cs typeface="Times New Roman" pitchFamily="18" charset="0"/>
                        </a:rPr>
                        <a:t>1</a:t>
                      </a: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extLst>
                  <a:ext uri="{0D108BD9-81ED-4DB2-BD59-A6C34878D82A}">
                    <a16:rowId xmlns:a16="http://schemas.microsoft.com/office/drawing/2014/main" val="10004"/>
                  </a:ext>
                </a:extLst>
              </a:tr>
              <a:tr h="297696">
                <a:tc>
                  <a:txBody>
                    <a:bodyPr/>
                    <a:lstStyle/>
                    <a:p>
                      <a:pPr algn="ctr">
                        <a:lnSpc>
                          <a:spcPct val="100000"/>
                        </a:lnSpc>
                        <a:spcAft>
                          <a:spcPts val="0"/>
                        </a:spcAft>
                      </a:pPr>
                      <a:r>
                        <a:rPr lang="ru-RU" sz="1400" dirty="0">
                          <a:effectLst/>
                          <a:latin typeface="Times New Roman" pitchFamily="18" charset="0"/>
                          <a:ea typeface="Calibri"/>
                          <a:cs typeface="Times New Roman" pitchFamily="18" charset="0"/>
                        </a:rPr>
                        <a:t>2023</a:t>
                      </a:r>
                    </a:p>
                  </a:txBody>
                  <a:tcPr marT="0" marB="0"/>
                </a:tc>
                <a:tc>
                  <a:txBody>
                    <a:bodyPr/>
                    <a:lstStyle/>
                    <a:p>
                      <a:pPr algn="ctr">
                        <a:lnSpc>
                          <a:spcPct val="100000"/>
                        </a:lnSpc>
                        <a:spcAft>
                          <a:spcPts val="0"/>
                        </a:spcAft>
                      </a:pPr>
                      <a:r>
                        <a:rPr lang="ru-RU" sz="1400" b="1" dirty="0">
                          <a:solidFill>
                            <a:srgbClr val="002060"/>
                          </a:solidFill>
                          <a:effectLst/>
                          <a:latin typeface="Times New Roman" pitchFamily="18" charset="0"/>
                          <a:ea typeface="Calibri"/>
                          <a:cs typeface="Times New Roman" pitchFamily="18" charset="0"/>
                        </a:rPr>
                        <a:t>3</a:t>
                      </a:r>
                    </a:p>
                  </a:txBody>
                  <a:tcPr marT="0" marB="0"/>
                </a:tc>
                <a:tc>
                  <a:txBody>
                    <a:bodyPr/>
                    <a:lstStyle/>
                    <a:p>
                      <a:pPr algn="ctr">
                        <a:lnSpc>
                          <a:spcPct val="100000"/>
                        </a:lnSpc>
                        <a:spcAft>
                          <a:spcPts val="0"/>
                        </a:spcAft>
                      </a:pPr>
                      <a:r>
                        <a:rPr lang="ru-RU" sz="1400" b="1" dirty="0">
                          <a:solidFill>
                            <a:srgbClr val="002060"/>
                          </a:solidFill>
                          <a:effectLst/>
                          <a:latin typeface="Times New Roman" pitchFamily="18" charset="0"/>
                          <a:ea typeface="Calibri"/>
                          <a:cs typeface="Times New Roman" pitchFamily="18" charset="0"/>
                        </a:rPr>
                        <a:t>2</a:t>
                      </a: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endParaRPr lang="ru-RU" sz="1400" b="1" dirty="0">
                        <a:solidFill>
                          <a:srgbClr val="002060"/>
                        </a:solidFill>
                        <a:effectLst/>
                        <a:latin typeface="Times New Roman" pitchFamily="18" charset="0"/>
                        <a:ea typeface="Calibri"/>
                        <a:cs typeface="Times New Roman" pitchFamily="18" charset="0"/>
                      </a:endParaRPr>
                    </a:p>
                  </a:txBody>
                  <a:tcPr marT="0" marB="0"/>
                </a:tc>
                <a:tc>
                  <a:txBody>
                    <a:bodyPr/>
                    <a:lstStyle/>
                    <a:p>
                      <a:pPr algn="ctr">
                        <a:lnSpc>
                          <a:spcPct val="100000"/>
                        </a:lnSpc>
                        <a:spcAft>
                          <a:spcPts val="0"/>
                        </a:spcAft>
                      </a:pPr>
                      <a:r>
                        <a:rPr lang="ru-RU" sz="1400" b="1" dirty="0">
                          <a:solidFill>
                            <a:srgbClr val="002060"/>
                          </a:solidFill>
                          <a:effectLst/>
                          <a:latin typeface="Times New Roman" pitchFamily="18" charset="0"/>
                          <a:ea typeface="Calibri"/>
                          <a:cs typeface="Times New Roman" pitchFamily="18" charset="0"/>
                        </a:rPr>
                        <a:t>1</a:t>
                      </a:r>
                    </a:p>
                  </a:txBody>
                  <a:tcPr marT="0" marB="0"/>
                </a:tc>
                <a:tc>
                  <a:txBody>
                    <a:bodyPr/>
                    <a:lstStyle/>
                    <a:p>
                      <a:pPr algn="ctr">
                        <a:lnSpc>
                          <a:spcPct val="100000"/>
                        </a:lnSpc>
                        <a:spcAft>
                          <a:spcPts val="0"/>
                        </a:spcAft>
                      </a:pPr>
                      <a:r>
                        <a:rPr lang="ru-RU" sz="1400" b="1" dirty="0">
                          <a:solidFill>
                            <a:srgbClr val="002060"/>
                          </a:solidFill>
                          <a:effectLst/>
                          <a:latin typeface="Times New Roman" pitchFamily="18" charset="0"/>
                          <a:ea typeface="Calibri"/>
                          <a:cs typeface="Times New Roman" pitchFamily="18" charset="0"/>
                        </a:rPr>
                        <a:t>75%</a:t>
                      </a:r>
                    </a:p>
                  </a:txBody>
                  <a:tcPr marT="0" marB="0"/>
                </a:tc>
                <a:extLst>
                  <a:ext uri="{0D108BD9-81ED-4DB2-BD59-A6C34878D82A}">
                    <a16:rowId xmlns:a16="http://schemas.microsoft.com/office/drawing/2014/main" val="10005"/>
                  </a:ext>
                </a:extLst>
              </a:tr>
            </a:tbl>
          </a:graphicData>
        </a:graphic>
      </p:graphicFrame>
      <p:sp>
        <p:nvSpPr>
          <p:cNvPr id="10" name="TextBox 9"/>
          <p:cNvSpPr txBox="1"/>
          <p:nvPr/>
        </p:nvSpPr>
        <p:spPr>
          <a:xfrm>
            <a:off x="1073334" y="2780903"/>
            <a:ext cx="7493333" cy="369332"/>
          </a:xfrm>
          <a:prstGeom prst="rect">
            <a:avLst/>
          </a:prstGeom>
          <a:noFill/>
        </p:spPr>
        <p:txBody>
          <a:bodyPr wrap="none" rtlCol="0">
            <a:spAutoFit/>
          </a:bodyPr>
          <a:lstStyle/>
          <a:p>
            <a:r>
              <a:rPr lang="ru-RU" b="1" dirty="0">
                <a:solidFill>
                  <a:srgbClr val="002060"/>
                </a:solidFill>
                <a:latin typeface="Times New Roman" panose="02020603050405020304" pitchFamily="18" charset="0"/>
                <a:cs typeface="Times New Roman" panose="02020603050405020304" pitchFamily="18" charset="0"/>
              </a:rPr>
              <a:t>Сведения о трудоустройстве выпускников по другим специальностям</a:t>
            </a:r>
          </a:p>
        </p:txBody>
      </p:sp>
      <p:sp>
        <p:nvSpPr>
          <p:cNvPr id="11" name="TextBox 10">
            <a:extLst>
              <a:ext uri="{FF2B5EF4-FFF2-40B4-BE49-F238E27FC236}">
                <a16:creationId xmlns:a16="http://schemas.microsoft.com/office/drawing/2014/main" id="{87DDF87C-28CC-45B2-8F65-49F240089746}"/>
              </a:ext>
            </a:extLst>
          </p:cNvPr>
          <p:cNvSpPr txBox="1"/>
          <p:nvPr/>
        </p:nvSpPr>
        <p:spPr>
          <a:xfrm>
            <a:off x="1" y="10293"/>
            <a:ext cx="12144673" cy="369332"/>
          </a:xfrm>
          <a:prstGeom prst="rect">
            <a:avLst/>
          </a:prstGeom>
          <a:solidFill>
            <a:schemeClr val="accent1">
              <a:lumMod val="75000"/>
            </a:schemeClr>
          </a:solidFill>
        </p:spPr>
        <p:txBody>
          <a:bodyPr wrap="square" rtlCol="0">
            <a:spAutoFit/>
          </a:bodyPr>
          <a:lstStyle/>
          <a:p>
            <a:pPr algn="ctr"/>
            <a:r>
              <a:rPr lang="ru-RU" b="1" dirty="0">
                <a:solidFill>
                  <a:schemeClr val="bg1"/>
                </a:solidFill>
                <a:latin typeface="Times New Roman" pitchFamily="18" charset="0"/>
                <a:cs typeface="Times New Roman" pitchFamily="18" charset="0"/>
              </a:rPr>
              <a:t>ТРУДОУСТРОЙСТВО ВЫПУСКНИКОВ</a:t>
            </a:r>
          </a:p>
        </p:txBody>
      </p:sp>
      <p:graphicFrame>
        <p:nvGraphicFramePr>
          <p:cNvPr id="2" name="Таблица 1"/>
          <p:cNvGraphicFramePr>
            <a:graphicFrameLocks noGrp="1"/>
          </p:cNvGraphicFramePr>
          <p:nvPr>
            <p:extLst>
              <p:ext uri="{D42A27DB-BD31-4B8C-83A1-F6EECF244321}">
                <p14:modId xmlns:p14="http://schemas.microsoft.com/office/powerpoint/2010/main" val="3492697146"/>
              </p:ext>
            </p:extLst>
          </p:nvPr>
        </p:nvGraphicFramePr>
        <p:xfrm>
          <a:off x="670985" y="1028466"/>
          <a:ext cx="10911418" cy="2695727"/>
        </p:xfrm>
        <a:graphic>
          <a:graphicData uri="http://schemas.openxmlformats.org/drawingml/2006/table">
            <a:tbl>
              <a:tblPr firstRow="1" firstCol="1" bandRow="1">
                <a:tableStyleId>{5C22544A-7EE6-4342-B048-85BDC9FD1C3A}</a:tableStyleId>
              </a:tblPr>
              <a:tblGrid>
                <a:gridCol w="749057">
                  <a:extLst>
                    <a:ext uri="{9D8B030D-6E8A-4147-A177-3AD203B41FA5}">
                      <a16:colId xmlns:a16="http://schemas.microsoft.com/office/drawing/2014/main" val="20000"/>
                    </a:ext>
                  </a:extLst>
                </a:gridCol>
                <a:gridCol w="577980">
                  <a:extLst>
                    <a:ext uri="{9D8B030D-6E8A-4147-A177-3AD203B41FA5}">
                      <a16:colId xmlns:a16="http://schemas.microsoft.com/office/drawing/2014/main" val="20001"/>
                    </a:ext>
                  </a:extLst>
                </a:gridCol>
                <a:gridCol w="1062584">
                  <a:extLst>
                    <a:ext uri="{9D8B030D-6E8A-4147-A177-3AD203B41FA5}">
                      <a16:colId xmlns:a16="http://schemas.microsoft.com/office/drawing/2014/main" val="20002"/>
                    </a:ext>
                  </a:extLst>
                </a:gridCol>
                <a:gridCol w="725201">
                  <a:extLst>
                    <a:ext uri="{9D8B030D-6E8A-4147-A177-3AD203B41FA5}">
                      <a16:colId xmlns:a16="http://schemas.microsoft.com/office/drawing/2014/main" val="20003"/>
                    </a:ext>
                  </a:extLst>
                </a:gridCol>
                <a:gridCol w="1096663">
                  <a:extLst>
                    <a:ext uri="{9D8B030D-6E8A-4147-A177-3AD203B41FA5}">
                      <a16:colId xmlns:a16="http://schemas.microsoft.com/office/drawing/2014/main" val="20004"/>
                    </a:ext>
                  </a:extLst>
                </a:gridCol>
                <a:gridCol w="1096663">
                  <a:extLst>
                    <a:ext uri="{9D8B030D-6E8A-4147-A177-3AD203B41FA5}">
                      <a16:colId xmlns:a16="http://schemas.microsoft.com/office/drawing/2014/main" val="20005"/>
                    </a:ext>
                  </a:extLst>
                </a:gridCol>
                <a:gridCol w="1062584">
                  <a:extLst>
                    <a:ext uri="{9D8B030D-6E8A-4147-A177-3AD203B41FA5}">
                      <a16:colId xmlns:a16="http://schemas.microsoft.com/office/drawing/2014/main" val="20006"/>
                    </a:ext>
                  </a:extLst>
                </a:gridCol>
                <a:gridCol w="965799">
                  <a:extLst>
                    <a:ext uri="{9D8B030D-6E8A-4147-A177-3AD203B41FA5}">
                      <a16:colId xmlns:a16="http://schemas.microsoft.com/office/drawing/2014/main" val="20007"/>
                    </a:ext>
                  </a:extLst>
                </a:gridCol>
                <a:gridCol w="869696">
                  <a:extLst>
                    <a:ext uri="{9D8B030D-6E8A-4147-A177-3AD203B41FA5}">
                      <a16:colId xmlns:a16="http://schemas.microsoft.com/office/drawing/2014/main" val="20008"/>
                    </a:ext>
                  </a:extLst>
                </a:gridCol>
                <a:gridCol w="869696">
                  <a:extLst>
                    <a:ext uri="{9D8B030D-6E8A-4147-A177-3AD203B41FA5}">
                      <a16:colId xmlns:a16="http://schemas.microsoft.com/office/drawing/2014/main" val="20009"/>
                    </a:ext>
                  </a:extLst>
                </a:gridCol>
                <a:gridCol w="869696">
                  <a:extLst>
                    <a:ext uri="{9D8B030D-6E8A-4147-A177-3AD203B41FA5}">
                      <a16:colId xmlns:a16="http://schemas.microsoft.com/office/drawing/2014/main" val="20010"/>
                    </a:ext>
                  </a:extLst>
                </a:gridCol>
                <a:gridCol w="965799">
                  <a:extLst>
                    <a:ext uri="{9D8B030D-6E8A-4147-A177-3AD203B41FA5}">
                      <a16:colId xmlns:a16="http://schemas.microsoft.com/office/drawing/2014/main" val="20011"/>
                    </a:ext>
                  </a:extLst>
                </a:gridCol>
              </a:tblGrid>
              <a:tr h="247937">
                <a:tc rowSpan="4">
                  <a:txBody>
                    <a:bodyPr/>
                    <a:lstStyle/>
                    <a:p>
                      <a:pPr algn="ctr">
                        <a:lnSpc>
                          <a:spcPct val="115000"/>
                        </a:lnSpc>
                        <a:spcAft>
                          <a:spcPts val="0"/>
                        </a:spcAft>
                      </a:pPr>
                      <a:r>
                        <a:rPr lang="ru-RU" sz="1200" kern="1200" dirty="0">
                          <a:solidFill>
                            <a:srgbClr val="002060"/>
                          </a:solidFill>
                          <a:effectLst/>
                          <a:latin typeface="Times New Roman" panose="02020603050405020304" pitchFamily="18" charset="0"/>
                          <a:cs typeface="Times New Roman" panose="02020603050405020304" pitchFamily="18" charset="0"/>
                        </a:rPr>
                        <a:t>Выпуск</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4">
                  <a:txBody>
                    <a:bodyPr/>
                    <a:lstStyle/>
                    <a:p>
                      <a:pPr algn="ctr">
                        <a:lnSpc>
                          <a:spcPct val="115000"/>
                        </a:lnSpc>
                        <a:spcAft>
                          <a:spcPts val="0"/>
                        </a:spcAft>
                      </a:pPr>
                      <a:r>
                        <a:rPr lang="ru-RU" sz="1200" kern="1200" dirty="0">
                          <a:solidFill>
                            <a:srgbClr val="002060"/>
                          </a:solidFill>
                          <a:effectLst/>
                          <a:latin typeface="Times New Roman" panose="02020603050405020304" pitchFamily="18" charset="0"/>
                          <a:cs typeface="Times New Roman" panose="02020603050405020304" pitchFamily="18" charset="0"/>
                        </a:rPr>
                        <a:t>всего</a:t>
                      </a:r>
                      <a:endParaRPr lang="ru-RU" sz="12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gridSpan="5">
                  <a:txBody>
                    <a:bodyPr/>
                    <a:lstStyle/>
                    <a:p>
                      <a:pPr algn="ctr">
                        <a:lnSpc>
                          <a:spcPct val="115000"/>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Трудоустроены </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4">
                  <a:txBody>
                    <a:bodyPr/>
                    <a:lstStyle/>
                    <a:p>
                      <a:pPr algn="ctr">
                        <a:lnSpc>
                          <a:spcPct val="115000"/>
                        </a:lnSpc>
                        <a:spcAft>
                          <a:spcPts val="0"/>
                        </a:spcAft>
                      </a:pPr>
                      <a:r>
                        <a:rPr lang="ru-RU" sz="1000" kern="1200">
                          <a:solidFill>
                            <a:srgbClr val="002060"/>
                          </a:solidFill>
                          <a:effectLst/>
                          <a:latin typeface="Times New Roman" panose="02020603050405020304" pitchFamily="18" charset="0"/>
                          <a:cs typeface="Times New Roman" panose="02020603050405020304" pitchFamily="18" charset="0"/>
                        </a:rPr>
                        <a:t>Не трудоустроены </a:t>
                      </a:r>
                      <a:endParaRPr lang="ru-RU" sz="10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4">
                  <a:txBody>
                    <a:bodyPr/>
                    <a:lstStyle/>
                    <a:p>
                      <a:pPr algn="ctr">
                        <a:lnSpc>
                          <a:spcPct val="115000"/>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 трудо</a:t>
                      </a:r>
                      <a:endParaRPr lang="ru-RU" sz="120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устроен</a:t>
                      </a:r>
                      <a:endParaRPr lang="ru-RU" sz="120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ности</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extLst>
                  <a:ext uri="{0D108BD9-81ED-4DB2-BD59-A6C34878D82A}">
                    <a16:rowId xmlns:a16="http://schemas.microsoft.com/office/drawing/2014/main" val="10000"/>
                  </a:ext>
                </a:extLst>
              </a:tr>
              <a:tr h="445629">
                <a:tc vMerge="1">
                  <a:txBody>
                    <a:bodyPr/>
                    <a:lstStyle/>
                    <a:p>
                      <a:endParaRPr lang="ru-RU"/>
                    </a:p>
                  </a:txBody>
                  <a:tcPr/>
                </a:tc>
                <a:tc vMerge="1">
                  <a:txBody>
                    <a:bodyPr/>
                    <a:lstStyle/>
                    <a:p>
                      <a:endParaRPr lang="ru-RU"/>
                    </a:p>
                  </a:txBody>
                  <a:tcPr/>
                </a:tc>
                <a:tc gridSpan="4">
                  <a:txBody>
                    <a:bodyPr/>
                    <a:lstStyle/>
                    <a:p>
                      <a:pPr algn="ctr">
                        <a:lnSpc>
                          <a:spcPct val="115000"/>
                        </a:lnSpc>
                        <a:spcAft>
                          <a:spcPts val="0"/>
                        </a:spcAft>
                      </a:pPr>
                      <a:r>
                        <a:rPr lang="ru-RU" sz="1000" kern="1200" dirty="0">
                          <a:solidFill>
                            <a:srgbClr val="002060"/>
                          </a:solidFill>
                          <a:effectLst/>
                          <a:latin typeface="Times New Roman" panose="02020603050405020304" pitchFamily="18" charset="0"/>
                          <a:cs typeface="Times New Roman" panose="02020603050405020304" pitchFamily="18" charset="0"/>
                        </a:rPr>
                        <a:t>по специальности</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не по </a:t>
                      </a:r>
                    </a:p>
                    <a:p>
                      <a:pPr algn="ct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спец-</a:t>
                      </a:r>
                      <a:r>
                        <a:rPr lang="ru-RU" sz="1000" dirty="0" err="1">
                          <a:solidFill>
                            <a:srgbClr val="002060"/>
                          </a:solidFill>
                          <a:effectLst/>
                          <a:latin typeface="Times New Roman" panose="02020603050405020304" pitchFamily="18" charset="0"/>
                          <a:cs typeface="Times New Roman" panose="02020603050405020304" pitchFamily="18" charset="0"/>
                        </a:rPr>
                        <a:t>ти</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542622">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1000" kern="1200" dirty="0">
                          <a:solidFill>
                            <a:srgbClr val="002060"/>
                          </a:solidFill>
                          <a:effectLst/>
                          <a:latin typeface="Times New Roman" panose="02020603050405020304" pitchFamily="18" charset="0"/>
                          <a:cs typeface="Times New Roman" panose="02020603050405020304" pitchFamily="18" charset="0"/>
                        </a:rPr>
                        <a:t>Бюджетные организации</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2">
                  <a:txBody>
                    <a:bodyPr/>
                    <a:lstStyle/>
                    <a:p>
                      <a:pPr>
                        <a:lnSpc>
                          <a:spcPct val="115000"/>
                        </a:lnSpc>
                        <a:spcAft>
                          <a:spcPts val="0"/>
                        </a:spcAft>
                      </a:pPr>
                      <a:r>
                        <a:rPr lang="ru-RU" sz="1000" kern="1200" dirty="0">
                          <a:solidFill>
                            <a:srgbClr val="002060"/>
                          </a:solidFill>
                          <a:effectLst/>
                          <a:latin typeface="Times New Roman" panose="02020603050405020304" pitchFamily="18" charset="0"/>
                          <a:cs typeface="Times New Roman" panose="02020603050405020304" pitchFamily="18" charset="0"/>
                        </a:rPr>
                        <a:t>Частные салоны</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Само</a:t>
                      </a:r>
                    </a:p>
                    <a:p>
                      <a:pP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занятость</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2">
                  <a:txBody>
                    <a:bodyPr/>
                    <a:lstStyle/>
                    <a:p>
                      <a:pP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Частная практика (пенсионеры, незрячие)</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 </a:t>
                      </a:r>
                    </a:p>
                    <a:p>
                      <a:pP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 </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2">
                  <a:txBody>
                    <a:bodyPr/>
                    <a:lstStyle/>
                    <a:p>
                      <a:pPr algn="ctr">
                        <a:lnSpc>
                          <a:spcPct val="115000"/>
                        </a:lnSpc>
                        <a:spcAft>
                          <a:spcPts val="0"/>
                        </a:spcAft>
                      </a:pPr>
                      <a:r>
                        <a:rPr lang="ru-RU" sz="1000" kern="1200" dirty="0">
                          <a:solidFill>
                            <a:srgbClr val="002060"/>
                          </a:solidFill>
                          <a:effectLst/>
                          <a:latin typeface="Times New Roman" panose="02020603050405020304" pitchFamily="18" charset="0"/>
                          <a:cs typeface="Times New Roman" panose="02020603050405020304" pitchFamily="18" charset="0"/>
                        </a:rPr>
                        <a:t>в поиске работы</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2">
                  <a:txBody>
                    <a:bodyPr/>
                    <a:lstStyle/>
                    <a:p>
                      <a:pPr algn="ctr">
                        <a:lnSpc>
                          <a:spcPct val="115000"/>
                        </a:lnSpc>
                        <a:spcAft>
                          <a:spcPts val="0"/>
                        </a:spcAft>
                      </a:pPr>
                      <a:r>
                        <a:rPr lang="ru-RU" sz="1000" kern="1200">
                          <a:solidFill>
                            <a:srgbClr val="002060"/>
                          </a:solidFill>
                          <a:effectLst/>
                          <a:latin typeface="Times New Roman" panose="02020603050405020304" pitchFamily="18" charset="0"/>
                          <a:cs typeface="Times New Roman" panose="02020603050405020304" pitchFamily="18" charset="0"/>
                        </a:rPr>
                        <a:t>отпуск по уходу за ребенком</a:t>
                      </a:r>
                      <a:endParaRPr lang="ru-RU" sz="10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2">
                  <a:txBody>
                    <a:bodyPr/>
                    <a:lstStyle/>
                    <a:p>
                      <a:pPr algn="ctr">
                        <a:lnSpc>
                          <a:spcPct val="115000"/>
                        </a:lnSpc>
                        <a:spcAft>
                          <a:spcPts val="0"/>
                        </a:spcAft>
                      </a:pPr>
                      <a:r>
                        <a:rPr lang="ru-RU" sz="1000" kern="1200">
                          <a:solidFill>
                            <a:srgbClr val="002060"/>
                          </a:solidFill>
                          <a:effectLst/>
                          <a:latin typeface="Times New Roman" panose="02020603050405020304" pitchFamily="18" charset="0"/>
                          <a:cs typeface="Times New Roman" panose="02020603050405020304" pitchFamily="18" charset="0"/>
                        </a:rPr>
                        <a:t>продолжает обучение</a:t>
                      </a:r>
                      <a:endParaRPr lang="ru-RU" sz="1000">
                        <a:solidFill>
                          <a:srgbClr val="00206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000" kern="1200">
                          <a:solidFill>
                            <a:srgbClr val="002060"/>
                          </a:solidFill>
                          <a:effectLst/>
                          <a:latin typeface="Times New Roman" panose="02020603050405020304" pitchFamily="18" charset="0"/>
                          <a:cs typeface="Times New Roman" panose="02020603050405020304" pitchFamily="18" charset="0"/>
                        </a:rPr>
                        <a:t> </a:t>
                      </a:r>
                      <a:endParaRPr lang="ru-RU" sz="10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rowSpan="2">
                  <a:txBody>
                    <a:bodyPr/>
                    <a:lstStyle/>
                    <a:p>
                      <a:pPr algn="ctr">
                        <a:lnSpc>
                          <a:spcPct val="115000"/>
                        </a:lnSpc>
                        <a:spcAft>
                          <a:spcPts val="0"/>
                        </a:spcAft>
                      </a:pPr>
                      <a:r>
                        <a:rPr lang="ru-RU" sz="1000" kern="1200">
                          <a:solidFill>
                            <a:srgbClr val="002060"/>
                          </a:solidFill>
                          <a:effectLst/>
                          <a:latin typeface="Times New Roman" panose="02020603050405020304" pitchFamily="18" charset="0"/>
                          <a:cs typeface="Times New Roman" panose="02020603050405020304" pitchFamily="18" charset="0"/>
                        </a:rPr>
                        <a:t>свидетельство о смерти</a:t>
                      </a:r>
                      <a:endParaRPr lang="ru-RU" sz="10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vMerge="1">
                  <a:txBody>
                    <a:bodyPr/>
                    <a:lstStyle/>
                    <a:p>
                      <a:endParaRPr lang="ru-RU"/>
                    </a:p>
                  </a:txBody>
                  <a:tcPr/>
                </a:tc>
                <a:extLst>
                  <a:ext uri="{0D108BD9-81ED-4DB2-BD59-A6C34878D82A}">
                    <a16:rowId xmlns:a16="http://schemas.microsoft.com/office/drawing/2014/main" val="10002"/>
                  </a:ext>
                </a:extLst>
              </a:tr>
              <a:tr h="18087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 </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vMerge="1">
                  <a:txBody>
                    <a:bodyPr/>
                    <a:lstStyle/>
                    <a:p>
                      <a:endParaRPr lang="ru-RU"/>
                    </a:p>
                  </a:txBody>
                  <a:tcPr/>
                </a:tc>
                <a:tc>
                  <a:txBody>
                    <a:bodyPr/>
                    <a:lstStyle/>
                    <a:p>
                      <a:pPr>
                        <a:lnSpc>
                          <a:spcPct val="115000"/>
                        </a:lnSpc>
                        <a:spcAft>
                          <a:spcPts val="0"/>
                        </a:spcAft>
                      </a:pPr>
                      <a:r>
                        <a:rPr lang="ru-RU" sz="1000" dirty="0">
                          <a:solidFill>
                            <a:srgbClr val="002060"/>
                          </a:solidFill>
                          <a:effectLst/>
                          <a:latin typeface="Times New Roman" panose="02020603050405020304" pitchFamily="18" charset="0"/>
                          <a:cs typeface="Times New Roman" panose="02020603050405020304" pitchFamily="18" charset="0"/>
                        </a:rPr>
                        <a:t> </a:t>
                      </a:r>
                      <a:endParaRPr lang="ru-RU" sz="1000"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271311">
                <a:tc>
                  <a:txBody>
                    <a:bodyPr/>
                    <a:lstStyle/>
                    <a:p>
                      <a:pPr algn="ctr">
                        <a:lnSpc>
                          <a:spcPts val="1635"/>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2019</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12</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5</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2</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 </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2</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1</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1</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1</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91%</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extLst>
                  <a:ext uri="{0D108BD9-81ED-4DB2-BD59-A6C34878D82A}">
                    <a16:rowId xmlns:a16="http://schemas.microsoft.com/office/drawing/2014/main" val="10004"/>
                  </a:ext>
                </a:extLst>
              </a:tr>
              <a:tr h="271311">
                <a:tc>
                  <a:txBody>
                    <a:bodyPr/>
                    <a:lstStyle/>
                    <a:p>
                      <a:pPr algn="ctr">
                        <a:lnSpc>
                          <a:spcPts val="1635"/>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2020</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12</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6</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1</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 </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5 </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 </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 </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 </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dirty="0">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endParaRPr lang="ru-RU" sz="1200" b="1" dirty="0">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100%</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extLst>
                  <a:ext uri="{0D108BD9-81ED-4DB2-BD59-A6C34878D82A}">
                    <a16:rowId xmlns:a16="http://schemas.microsoft.com/office/drawing/2014/main" val="10005"/>
                  </a:ext>
                </a:extLst>
              </a:tr>
              <a:tr h="180874">
                <a:tc>
                  <a:txBody>
                    <a:bodyPr/>
                    <a:lstStyle/>
                    <a:p>
                      <a:pPr algn="ctr">
                        <a:lnSpc>
                          <a:spcPts val="1635"/>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2021</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9</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4</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1</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1</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2</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 </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 </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dirty="0">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dirty="0">
                          <a:solidFill>
                            <a:srgbClr val="002060"/>
                          </a:solidFill>
                          <a:effectLst/>
                          <a:latin typeface="Times New Roman" panose="02020603050405020304" pitchFamily="18" charset="0"/>
                          <a:cs typeface="Times New Roman" panose="02020603050405020304" pitchFamily="18" charset="0"/>
                        </a:rPr>
                        <a:t>1</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dirty="0">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100%</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extLst>
                  <a:ext uri="{0D108BD9-81ED-4DB2-BD59-A6C34878D82A}">
                    <a16:rowId xmlns:a16="http://schemas.microsoft.com/office/drawing/2014/main" val="10006"/>
                  </a:ext>
                </a:extLst>
              </a:tr>
              <a:tr h="271311">
                <a:tc>
                  <a:txBody>
                    <a:bodyPr/>
                    <a:lstStyle/>
                    <a:p>
                      <a:pPr algn="ctr">
                        <a:lnSpc>
                          <a:spcPts val="1635"/>
                        </a:lnSpc>
                        <a:spcAft>
                          <a:spcPts val="0"/>
                        </a:spcAft>
                      </a:pPr>
                      <a:r>
                        <a:rPr lang="ru-RU" sz="1200" kern="1200">
                          <a:solidFill>
                            <a:srgbClr val="002060"/>
                          </a:solidFill>
                          <a:effectLst/>
                          <a:latin typeface="Times New Roman" panose="02020603050405020304" pitchFamily="18" charset="0"/>
                          <a:cs typeface="Times New Roman" panose="02020603050405020304" pitchFamily="18" charset="0"/>
                        </a:rPr>
                        <a:t>2022</a:t>
                      </a:r>
                      <a:endParaRPr lang="ru-RU" sz="120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13</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3</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a:solidFill>
                            <a:srgbClr val="002060"/>
                          </a:solidFill>
                          <a:effectLst/>
                          <a:latin typeface="Times New Roman" panose="02020603050405020304" pitchFamily="18" charset="0"/>
                          <a:cs typeface="Times New Roman" panose="02020603050405020304" pitchFamily="18" charset="0"/>
                        </a:rPr>
                        <a:t>5</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 </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1</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3</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lnSpc>
                          <a:spcPct val="115000"/>
                        </a:lnSpc>
                        <a:spcAft>
                          <a:spcPts val="0"/>
                        </a:spcAft>
                      </a:pPr>
                      <a:r>
                        <a:rPr lang="ru-RU" sz="1200" b="1">
                          <a:solidFill>
                            <a:srgbClr val="002060"/>
                          </a:solidFill>
                          <a:effectLst/>
                          <a:latin typeface="Times New Roman" panose="02020603050405020304" pitchFamily="18" charset="0"/>
                          <a:cs typeface="Times New Roman" panose="02020603050405020304" pitchFamily="18" charset="0"/>
                        </a:rPr>
                        <a:t> </a:t>
                      </a: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1</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dirty="0">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kern="1200" dirty="0">
                          <a:solidFill>
                            <a:srgbClr val="002060"/>
                          </a:solidFill>
                          <a:effectLst/>
                          <a:latin typeface="Times New Roman" panose="02020603050405020304" pitchFamily="18" charset="0"/>
                          <a:cs typeface="Times New Roman" panose="02020603050405020304" pitchFamily="18" charset="0"/>
                        </a:rPr>
                        <a:t>92,3%</a:t>
                      </a: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extLst>
                  <a:ext uri="{0D108BD9-81ED-4DB2-BD59-A6C34878D82A}">
                    <a16:rowId xmlns:a16="http://schemas.microsoft.com/office/drawing/2014/main" val="10007"/>
                  </a:ext>
                </a:extLst>
              </a:tr>
              <a:tr h="271311">
                <a:tc>
                  <a:txBody>
                    <a:bodyPr/>
                    <a:lstStyle/>
                    <a:p>
                      <a:pPr algn="ctr">
                        <a:lnSpc>
                          <a:spcPts val="1635"/>
                        </a:lnSpc>
                        <a:spcAft>
                          <a:spcPts val="0"/>
                        </a:spcAft>
                      </a:pPr>
                      <a:r>
                        <a:rPr lang="ru-RU" sz="1200" dirty="0">
                          <a:solidFill>
                            <a:srgbClr val="002060"/>
                          </a:solidFill>
                          <a:effectLst/>
                          <a:latin typeface="Times New Roman" panose="02020603050405020304" pitchFamily="18" charset="0"/>
                          <a:ea typeface="Calibri"/>
                          <a:cs typeface="Times New Roman" panose="02020603050405020304" pitchFamily="18" charset="0"/>
                        </a:rPr>
                        <a:t>2023</a:t>
                      </a: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ea typeface="Calibri"/>
                          <a:cs typeface="Times New Roman" panose="02020603050405020304" pitchFamily="18" charset="0"/>
                        </a:rPr>
                        <a:t>8</a:t>
                      </a: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ea typeface="Calibri"/>
                          <a:cs typeface="Times New Roman" panose="02020603050405020304" pitchFamily="18" charset="0"/>
                        </a:rPr>
                        <a:t>2</a:t>
                      </a: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ea typeface="Calibri"/>
                          <a:cs typeface="Times New Roman" panose="02020603050405020304" pitchFamily="18" charset="0"/>
                        </a:rPr>
                        <a:t>0</a:t>
                      </a:r>
                    </a:p>
                  </a:txBody>
                  <a:tcPr marL="78641" marR="78641" marT="0" marB="0"/>
                </a:tc>
                <a:tc>
                  <a:txBody>
                    <a:bodyPr/>
                    <a:lstStyle/>
                    <a:p>
                      <a:pPr algn="ctr">
                        <a:lnSpc>
                          <a:spcPct val="115000"/>
                        </a:lnSpc>
                        <a:spcAft>
                          <a:spcPts val="0"/>
                        </a:spcAft>
                      </a:pPr>
                      <a:r>
                        <a:rPr lang="ru-RU" sz="1200" b="1" dirty="0">
                          <a:solidFill>
                            <a:srgbClr val="002060"/>
                          </a:solidFill>
                          <a:effectLst/>
                          <a:latin typeface="Times New Roman" panose="02020603050405020304" pitchFamily="18" charset="0"/>
                          <a:ea typeface="Calibri"/>
                          <a:cs typeface="Times New Roman" panose="02020603050405020304" pitchFamily="18" charset="0"/>
                        </a:rPr>
                        <a:t>2</a:t>
                      </a: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ea typeface="Calibri"/>
                          <a:cs typeface="Times New Roman" panose="02020603050405020304" pitchFamily="18" charset="0"/>
                        </a:rPr>
                        <a:t>4</a:t>
                      </a: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ea typeface="Calibri"/>
                          <a:cs typeface="Times New Roman" panose="02020603050405020304" pitchFamily="18" charset="0"/>
                        </a:rPr>
                        <a:t>0</a:t>
                      </a:r>
                    </a:p>
                  </a:txBody>
                  <a:tcPr marL="78641" marR="78641" marT="0" marB="0"/>
                </a:tc>
                <a:tc>
                  <a:txBody>
                    <a:bodyPr/>
                    <a:lstStyle/>
                    <a:p>
                      <a:pPr algn="ctr">
                        <a:lnSpc>
                          <a:spcPct val="115000"/>
                        </a:lnSpc>
                        <a:spcAft>
                          <a:spcPts val="0"/>
                        </a:spcAft>
                      </a:pPr>
                      <a:endParaRPr lang="ru-RU" sz="1200" b="1">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pPr algn="ctr"/>
                      <a:endParaRPr lang="ru-RU" sz="1200" b="1" dirty="0">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endParaRPr lang="ru-RU" sz="1200" b="1" dirty="0">
                        <a:solidFill>
                          <a:srgbClr val="002060"/>
                        </a:solidFill>
                        <a:effectLst/>
                        <a:latin typeface="Times New Roman" panose="02020603050405020304" pitchFamily="18" charset="0"/>
                        <a:ea typeface="Calibri"/>
                        <a:cs typeface="Times New Roman" panose="02020603050405020304" pitchFamily="18" charset="0"/>
                      </a:endParaRPr>
                    </a:p>
                  </a:txBody>
                  <a:tcPr marL="78641" marR="78641" marT="0" marB="0"/>
                </a:tc>
                <a:tc>
                  <a:txBody>
                    <a:bodyPr/>
                    <a:lstStyle/>
                    <a:p>
                      <a:endParaRPr lang="ru-RU" sz="1200" b="1" dirty="0">
                        <a:solidFill>
                          <a:srgbClr val="002060"/>
                        </a:solidFill>
                        <a:effectLst/>
                        <a:latin typeface="Times New Roman" panose="02020603050405020304" pitchFamily="18" charset="0"/>
                        <a:cs typeface="Times New Roman" panose="02020603050405020304" pitchFamily="18" charset="0"/>
                      </a:endParaRPr>
                    </a:p>
                  </a:txBody>
                  <a:tcPr marL="78641" marR="78641" marT="0" marB="0"/>
                </a:tc>
                <a:tc>
                  <a:txBody>
                    <a:bodyPr/>
                    <a:lstStyle/>
                    <a:p>
                      <a:pPr algn="ctr">
                        <a:lnSpc>
                          <a:spcPts val="1635"/>
                        </a:lnSpc>
                        <a:spcAft>
                          <a:spcPts val="0"/>
                        </a:spcAft>
                      </a:pPr>
                      <a:r>
                        <a:rPr lang="ru-RU" sz="1200" b="1" dirty="0">
                          <a:solidFill>
                            <a:srgbClr val="002060"/>
                          </a:solidFill>
                          <a:effectLst/>
                          <a:latin typeface="Times New Roman" panose="02020603050405020304" pitchFamily="18" charset="0"/>
                          <a:ea typeface="Calibri"/>
                          <a:cs typeface="Times New Roman" panose="02020603050405020304" pitchFamily="18" charset="0"/>
                        </a:rPr>
                        <a:t>100%</a:t>
                      </a:r>
                    </a:p>
                  </a:txBody>
                  <a:tcPr marL="78641" marR="78641" marT="0" marB="0"/>
                </a:tc>
                <a:extLst>
                  <a:ext uri="{0D108BD9-81ED-4DB2-BD59-A6C34878D82A}">
                    <a16:rowId xmlns:a16="http://schemas.microsoft.com/office/drawing/2014/main" val="10008"/>
                  </a:ext>
                </a:extLst>
              </a:tr>
            </a:tbl>
          </a:graphicData>
        </a:graphic>
      </p:graphicFrame>
      <p:sp>
        <p:nvSpPr>
          <p:cNvPr id="12" name="TextBox 11"/>
          <p:cNvSpPr txBox="1"/>
          <p:nvPr/>
        </p:nvSpPr>
        <p:spPr>
          <a:xfrm>
            <a:off x="2677616" y="3845050"/>
            <a:ext cx="7072834" cy="353943"/>
          </a:xfrm>
          <a:prstGeom prst="rect">
            <a:avLst/>
          </a:prstGeom>
          <a:noFill/>
        </p:spPr>
        <p:txBody>
          <a:bodyPr wrap="none" rtlCol="0">
            <a:spAutoFit/>
          </a:bodyPr>
          <a:lstStyle/>
          <a:p>
            <a:r>
              <a:rPr lang="ru-RU" sz="1700" b="1" dirty="0">
                <a:solidFill>
                  <a:srgbClr val="002060"/>
                </a:solidFill>
                <a:latin typeface="Times New Roman" panose="02020603050405020304" pitchFamily="18" charset="0"/>
                <a:cs typeface="Times New Roman" panose="02020603050405020304" pitchFamily="18" charset="0"/>
              </a:rPr>
              <a:t>Сведения о трудоустройстве выпускников по другим специальностям</a:t>
            </a:r>
          </a:p>
        </p:txBody>
      </p:sp>
    </p:spTree>
    <p:extLst>
      <p:ext uri="{BB962C8B-B14F-4D97-AF65-F5344CB8AC3E}">
        <p14:creationId xmlns:p14="http://schemas.microsoft.com/office/powerpoint/2010/main" val="2541472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Обложка">
  <a:themeElements>
    <a:clrScheme name="Пользовательские 2">
      <a:dk1>
        <a:srgbClr val="000000"/>
      </a:dk1>
      <a:lt1>
        <a:srgbClr val="FFFFFF"/>
      </a:lt1>
      <a:dk2>
        <a:srgbClr val="97989A"/>
      </a:dk2>
      <a:lt2>
        <a:srgbClr val="E3E9EC"/>
      </a:lt2>
      <a:accent1>
        <a:srgbClr val="0540F2"/>
      </a:accent1>
      <a:accent2>
        <a:srgbClr val="009F79"/>
      </a:accent2>
      <a:accent3>
        <a:srgbClr val="E83745"/>
      </a:accent3>
      <a:accent4>
        <a:srgbClr val="4B83F1"/>
      </a:accent4>
      <a:accent5>
        <a:srgbClr val="C8D6F1"/>
      </a:accent5>
      <a:accent6>
        <a:srgbClr val="000000"/>
      </a:accent6>
      <a:hlink>
        <a:srgbClr val="4B83F1"/>
      </a:hlink>
      <a:folHlink>
        <a:srgbClr val="4B83F1"/>
      </a:folHlink>
    </a:clrScheme>
    <a:fontScheme name="Абилимпикс">
      <a:majorFont>
        <a:latin typeface="Futura PT Bold"/>
        <a:ea typeface=""/>
        <a:cs typeface=""/>
      </a:majorFont>
      <a:minorFont>
        <a:latin typeface="Futura PT Book"/>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сновные блоки">
  <a:themeElements>
    <a:clrScheme name="Пользовательские 2">
      <a:dk1>
        <a:srgbClr val="000000"/>
      </a:dk1>
      <a:lt1>
        <a:srgbClr val="FFFFFF"/>
      </a:lt1>
      <a:dk2>
        <a:srgbClr val="97989A"/>
      </a:dk2>
      <a:lt2>
        <a:srgbClr val="E3E9EC"/>
      </a:lt2>
      <a:accent1>
        <a:srgbClr val="0540F2"/>
      </a:accent1>
      <a:accent2>
        <a:srgbClr val="009F79"/>
      </a:accent2>
      <a:accent3>
        <a:srgbClr val="E83745"/>
      </a:accent3>
      <a:accent4>
        <a:srgbClr val="4B83F1"/>
      </a:accent4>
      <a:accent5>
        <a:srgbClr val="C8D6F1"/>
      </a:accent5>
      <a:accent6>
        <a:srgbClr val="000000"/>
      </a:accent6>
      <a:hlink>
        <a:srgbClr val="4B83F1"/>
      </a:hlink>
      <a:folHlink>
        <a:srgbClr val="4B83F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Закрывающие слайды">
  <a:themeElements>
    <a:clrScheme name="Пользовательские 2">
      <a:dk1>
        <a:srgbClr val="000000"/>
      </a:dk1>
      <a:lt1>
        <a:srgbClr val="FFFFFF"/>
      </a:lt1>
      <a:dk2>
        <a:srgbClr val="97989A"/>
      </a:dk2>
      <a:lt2>
        <a:srgbClr val="E3E9EC"/>
      </a:lt2>
      <a:accent1>
        <a:srgbClr val="0540F2"/>
      </a:accent1>
      <a:accent2>
        <a:srgbClr val="009F79"/>
      </a:accent2>
      <a:accent3>
        <a:srgbClr val="E83745"/>
      </a:accent3>
      <a:accent4>
        <a:srgbClr val="4B83F1"/>
      </a:accent4>
      <a:accent5>
        <a:srgbClr val="C8D6F1"/>
      </a:accent5>
      <a:accent6>
        <a:srgbClr val="000000"/>
      </a:accent6>
      <a:hlink>
        <a:srgbClr val="4B83F1"/>
      </a:hlink>
      <a:folHlink>
        <a:srgbClr val="4B83F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3756</TotalTime>
  <Words>1355</Words>
  <Application>Microsoft Office PowerPoint</Application>
  <PresentationFormat>Широкоэкранный</PresentationFormat>
  <Paragraphs>256</Paragraphs>
  <Slides>11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11</vt:i4>
      </vt:variant>
    </vt:vector>
  </HeadingPairs>
  <TitlesOfParts>
    <vt:vector size="23" baseType="lpstr">
      <vt:lpstr>Times New Roman</vt:lpstr>
      <vt:lpstr>Futura PT Light</vt:lpstr>
      <vt:lpstr>Arial</vt:lpstr>
      <vt:lpstr>Futura PT Book</vt:lpstr>
      <vt:lpstr>Futura PT Medium</vt:lpstr>
      <vt:lpstr>Calibri</vt:lpstr>
      <vt:lpstr>Futura PT Demi</vt:lpstr>
      <vt:lpstr>Futura PT Bold</vt:lpstr>
      <vt:lpstr>Century Gothic</vt:lpstr>
      <vt:lpstr>Обложка</vt:lpstr>
      <vt:lpstr>Основные блоки</vt:lpstr>
      <vt:lpstr>Закрывающие слайды</vt:lpstr>
      <vt:lpstr>Государственное бюджетное профессиональное образовательное учреждение Республики Саха (Якутия) «Жатайский техникум»</vt:lpstr>
      <vt:lpstr>Введение </vt:lpstr>
      <vt:lpstr>Алгоритм реализации региональной практики </vt:lpstr>
      <vt:lpstr>Описание программных направлений </vt:lpstr>
      <vt:lpstr>Ресурсы, которые необходимы для эффективной реализации  региональной практики </vt:lpstr>
      <vt:lpstr>Ожидаемые результаты реализации региональной практики и методы их контроля  </vt:lpstr>
      <vt:lpstr>Сведения о практической апробации региональной практики  </vt:lpstr>
      <vt:lpstr>Результаты, подтверждающие эффективность реализации региональной практики </vt:lpstr>
      <vt:lpstr>Презентация PowerPoint</vt:lpstr>
      <vt:lpstr>Заключение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Оксана Стулова</cp:lastModifiedBy>
  <cp:revision>374</cp:revision>
  <cp:lastPrinted>2023-02-28T10:07:21Z</cp:lastPrinted>
  <dcterms:created xsi:type="dcterms:W3CDTF">2022-10-21T09:29:54Z</dcterms:created>
  <dcterms:modified xsi:type="dcterms:W3CDTF">2024-07-22T14:21:47Z</dcterms:modified>
</cp:coreProperties>
</file>