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  <p:sldMasterId id="2147483657" r:id="rId2"/>
    <p:sldMasterId id="2147483674" r:id="rId3"/>
  </p:sldMasterIdLst>
  <p:notesMasterIdLst>
    <p:notesMasterId r:id="rId20"/>
  </p:notesMasterIdLst>
  <p:handoutMasterIdLst>
    <p:handoutMasterId r:id="rId21"/>
  </p:handoutMasterIdLst>
  <p:sldIdLst>
    <p:sldId id="281" r:id="rId4"/>
    <p:sldId id="259" r:id="rId5"/>
    <p:sldId id="262" r:id="rId6"/>
    <p:sldId id="279" r:id="rId7"/>
    <p:sldId id="312" r:id="rId8"/>
    <p:sldId id="315" r:id="rId9"/>
    <p:sldId id="277" r:id="rId10"/>
    <p:sldId id="265" r:id="rId11"/>
    <p:sldId id="316" r:id="rId12"/>
    <p:sldId id="267" r:id="rId13"/>
    <p:sldId id="269" r:id="rId14"/>
    <p:sldId id="317" r:id="rId15"/>
    <p:sldId id="302" r:id="rId16"/>
    <p:sldId id="285" r:id="rId17"/>
    <p:sldId id="271" r:id="rId18"/>
    <p:sldId id="287" r:id="rId19"/>
  </p:sldIdLst>
  <p:sldSz cx="12192000" cy="6858000"/>
  <p:notesSz cx="6797675" cy="9926638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entury Gothic" panose="020B0502020202020204" pitchFamily="34" charset="0"/>
      <p:regular r:id="rId28"/>
      <p:bold r:id="rId29"/>
      <p:italic r:id="rId30"/>
      <p:boldItalic r:id="rId31"/>
    </p:embeddedFont>
    <p:embeddedFont>
      <p:font typeface="Futura PT Book" panose="020B0604020202020204" charset="-52"/>
      <p:regular r:id="rId32"/>
    </p:embeddedFont>
    <p:embeddedFont>
      <p:font typeface="Futura PT Light" panose="020B0604020202020204" charset="-52"/>
      <p:regular r:id="rId33"/>
    </p:embeddedFont>
    <p:embeddedFont>
      <p:font typeface="Segoe UI Black" panose="020B0A02040204020203" pitchFamily="34" charset="0"/>
      <p:bold r:id="rId34"/>
      <p:boldItalic r:id="rId35"/>
    </p:embeddedFont>
    <p:embeddedFont>
      <p:font typeface="Segoe UI Semibold" panose="020B0702040204020203" pitchFamily="34" charset="0"/>
      <p:bold r:id="rId36"/>
      <p:boldItalic r:id="rId37"/>
    </p:embeddedFont>
    <p:embeddedFont>
      <p:font typeface="Segoe UI Semilight" panose="020B0402040204020203" pitchFamily="34" charset="0"/>
      <p:regular r:id="rId38"/>
      <p:italic r:id="rId3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118" userDrawn="1">
          <p15:clr>
            <a:srgbClr val="A4A3A4"/>
          </p15:clr>
        </p15:guide>
        <p15:guide id="4" pos="143" userDrawn="1">
          <p15:clr>
            <a:srgbClr val="A4A3A4"/>
          </p15:clr>
        </p15:guide>
        <p15:guide id="5" pos="5133" userDrawn="1">
          <p15:clr>
            <a:srgbClr val="A4A3A4"/>
          </p15:clr>
        </p15:guide>
        <p15:guide id="6" orient="horz" pos="527" userDrawn="1">
          <p15:clr>
            <a:srgbClr val="A4A3A4"/>
          </p15:clr>
        </p15:guide>
        <p15:guide id="7" orient="horz" pos="4088" userDrawn="1">
          <p15:clr>
            <a:srgbClr val="A4A3A4"/>
          </p15:clr>
        </p15:guide>
        <p15:guide id="8" pos="2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63FC"/>
    <a:srgbClr val="8496FD"/>
    <a:srgbClr val="C9D7F2"/>
    <a:srgbClr val="7F7F7F"/>
    <a:srgbClr val="FFC61E"/>
    <a:srgbClr val="E9F0FD"/>
    <a:srgbClr val="E83845"/>
    <a:srgbClr val="4B83F2"/>
    <a:srgbClr val="0540F2"/>
    <a:srgbClr val="009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5" autoAdjust="0"/>
    <p:restoredTop sz="95597" autoAdjust="0"/>
  </p:normalViewPr>
  <p:slideViewPr>
    <p:cSldViewPr snapToGrid="0" showGuides="1">
      <p:cViewPr varScale="1">
        <p:scale>
          <a:sx n="109" d="100"/>
          <a:sy n="109" d="100"/>
        </p:scale>
        <p:origin x="480" y="114"/>
      </p:cViewPr>
      <p:guideLst>
        <p:guide orient="horz" pos="2115"/>
        <p:guide pos="3840"/>
        <p:guide pos="1118"/>
        <p:guide pos="143"/>
        <p:guide pos="5133"/>
        <p:guide orient="horz" pos="527"/>
        <p:guide orient="horz" pos="4088"/>
        <p:guide pos="2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5" d="100"/>
        <a:sy n="65" d="100"/>
      </p:scale>
      <p:origin x="0" y="0"/>
    </p:cViewPr>
  </p:notesTextViewPr>
  <p:notesViewPr>
    <p:cSldViewPr snapToGrid="0">
      <p:cViewPr varScale="1">
        <p:scale>
          <a:sx n="109" d="100"/>
          <a:sy n="109" d="100"/>
        </p:scale>
        <p:origin x="5240" y="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>
                <a:shade val="76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6B5-48D1-8458-231597D1C48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6B5-48D1-8458-231597D1C4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Работодатели</c:v>
                </c:pt>
                <c:pt idx="1">
                  <c:v>Эксперты</c:v>
                </c:pt>
                <c:pt idx="2">
                  <c:v>Победители</c:v>
                </c:pt>
                <c:pt idx="3">
                  <c:v>Участники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12</c:v>
                </c:pt>
                <c:pt idx="2">
                  <c:v>21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4D-4C56-9746-9543DCF015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tint val="77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6B5-48D1-8458-231597D1C4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Работодатели</c:v>
                </c:pt>
                <c:pt idx="1">
                  <c:v>Эксперты</c:v>
                </c:pt>
                <c:pt idx="2">
                  <c:v>Победители</c:v>
                </c:pt>
                <c:pt idx="3">
                  <c:v>Участники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</c:v>
                </c:pt>
                <c:pt idx="1">
                  <c:v>7</c:v>
                </c:pt>
                <c:pt idx="2">
                  <c:v>13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4D-4C56-9746-9543DCF0150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81654016"/>
        <c:axId val="319423888"/>
      </c:barChart>
      <c:catAx>
        <c:axId val="381654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9423888"/>
        <c:crosses val="autoZero"/>
        <c:auto val="0"/>
        <c:lblAlgn val="ctr"/>
        <c:lblOffset val="100"/>
        <c:noMultiLvlLbl val="0"/>
      </c:catAx>
      <c:valAx>
        <c:axId val="31942388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1654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7.01266544882772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3FD-408D-97BA-EF37F5630ACB}"/>
                </c:ext>
              </c:extLst>
            </c:dLbl>
            <c:dLbl>
              <c:idx val="1"/>
              <c:layout>
                <c:manualLayout>
                  <c:x val="0"/>
                  <c:y val="7.25448149878730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FD-408D-97BA-EF37F5630ACB}"/>
                </c:ext>
              </c:extLst>
            </c:dLbl>
            <c:dLbl>
              <c:idx val="2"/>
              <c:layout>
                <c:manualLayout>
                  <c:x val="0"/>
                  <c:y val="6.04540124898941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FD-408D-97BA-EF37F5630ACB}"/>
                </c:ext>
              </c:extLst>
            </c:dLbl>
            <c:dLbl>
              <c:idx val="3"/>
              <c:layout>
                <c:manualLayout>
                  <c:x val="0"/>
                  <c:y val="3.62724074939365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FD-408D-97BA-EF37F5630A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Segoe UI Semibold" panose="020B0702040204020203" pitchFamily="34" charset="0"/>
                    <a:ea typeface="+mn-ea"/>
                    <a:cs typeface="Segoe UI Semibold" panose="020B07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 дополнительные компетенции</c:v>
                </c:pt>
                <c:pt idx="1">
                  <c:v>способность к самостоятельной жизни</c:v>
                </c:pt>
                <c:pt idx="2">
                  <c:v>коммуникативные навыки</c:v>
                </c:pt>
                <c:pt idx="3">
                  <c:v>социализация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0.86</c:v>
                </c:pt>
                <c:pt idx="1">
                  <c:v>0.96</c:v>
                </c:pt>
                <c:pt idx="2">
                  <c:v>0.98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9D-4248-BD3D-FE86886FC3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15111936"/>
        <c:axId val="228133504"/>
      </c:barChart>
      <c:catAx>
        <c:axId val="21511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1416F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pPr>
            <a:endParaRPr lang="ru-RU"/>
          </a:p>
        </c:txPr>
        <c:crossAx val="228133504"/>
        <c:crossesAt val="0"/>
        <c:auto val="1"/>
        <c:lblAlgn val="ctr"/>
        <c:lblOffset val="100"/>
        <c:noMultiLvlLbl val="0"/>
      </c:catAx>
      <c:valAx>
        <c:axId val="22813350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1416F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pPr>
            <a:endParaRPr lang="ru-RU"/>
          </a:p>
        </c:txPr>
        <c:crossAx val="215111936"/>
        <c:crosses val="autoZero"/>
        <c:crossBetween val="between"/>
        <c:majorUnit val="0.25"/>
        <c:min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3200" b="1" i="0" u="none" strike="noStrike" kern="1200" baseline="0" dirty="0" err="1" smtClean="0">
                <a:solidFill>
                  <a:schemeClr val="bg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defRPr>
            </a:pPr>
            <a:r>
              <a:rPr lang="ru-RU" sz="3200" b="1" kern="1200" dirty="0">
                <a:solidFill>
                  <a:schemeClr val="bg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Трудоустройство 52</a:t>
            </a:r>
            <a:r>
              <a:rPr lang="ru-RU" sz="3200" b="1" kern="1200" baseline="0" dirty="0">
                <a:solidFill>
                  <a:schemeClr val="bg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чел. (100%)</a:t>
            </a:r>
            <a:endParaRPr lang="ru-RU" sz="3200" b="1" kern="1200" dirty="0">
              <a:solidFill>
                <a:schemeClr val="bg2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20231852679388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3200" b="1" i="0" u="none" strike="noStrike" kern="1200" baseline="0" dirty="0" err="1" smtClean="0">
              <a:solidFill>
                <a:schemeClr val="bg2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Выпускники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3000"/>
                      <a:tint val="98000"/>
                      <a:lumMod val="114000"/>
                    </a:schemeClr>
                  </a:gs>
                  <a:gs pos="100000">
                    <a:schemeClr val="accent1">
                      <a:shade val="53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21E-4109-BDC2-447FA06A885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shade val="76000"/>
                      <a:tint val="98000"/>
                      <a:lumMod val="114000"/>
                    </a:schemeClr>
                  </a:gs>
                  <a:gs pos="100000">
                    <a:schemeClr val="accent1">
                      <a:shade val="76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21E-4109-BDC2-447FA06A885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14000"/>
                    </a:schemeClr>
                  </a:gs>
                  <a:gs pos="100000">
                    <a:schemeClr val="accent1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21E-4109-BDC2-447FA06A885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tint val="77000"/>
                      <a:tint val="98000"/>
                      <a:lumMod val="114000"/>
                    </a:schemeClr>
                  </a:gs>
                  <a:gs pos="100000">
                    <a:schemeClr val="accent1">
                      <a:tint val="77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21E-4109-BDC2-447FA06A8850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1">
                      <a:tint val="54000"/>
                      <a:tint val="98000"/>
                      <a:lumMod val="114000"/>
                    </a:schemeClr>
                  </a:gs>
                  <a:gs pos="100000">
                    <a:schemeClr val="accent1">
                      <a:tint val="54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21E-4109-BDC2-447FA06A8850}"/>
              </c:ext>
            </c:extLst>
          </c:dPt>
          <c:dLbls>
            <c:dLbl>
              <c:idx val="0"/>
              <c:layout>
                <c:manualLayout>
                  <c:x val="-8.2823447731311221E-3"/>
                  <c:y val="-6.6688083428602288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bg1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rPr>
                      <a:t>сфера обслуживания</a:t>
                    </a:r>
                    <a:r>
                      <a:rPr lang="ru-RU" baseline="0" dirty="0">
                        <a:solidFill>
                          <a:schemeClr val="bg1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rPr>
                      <a:t> –</a:t>
                    </a:r>
                  </a:p>
                  <a:p>
                    <a:r>
                      <a:rPr lang="ru-RU" baseline="0" dirty="0">
                        <a:solidFill>
                          <a:schemeClr val="bg1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rPr>
                      <a:t> </a:t>
                    </a:r>
                    <a:r>
                      <a:rPr lang="ru-RU" dirty="0">
                        <a:solidFill>
                          <a:schemeClr val="bg1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rPr>
                      <a:t>26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895082373467517"/>
                      <c:h val="9.27034479861492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21E-4109-BDC2-447FA06A8850}"/>
                </c:ext>
              </c:extLst>
            </c:dLbl>
            <c:dLbl>
              <c:idx val="1"/>
              <c:layout>
                <c:manualLayout>
                  <c:x val="-7.0080529903116303E-3"/>
                  <c:y val="-3.0962411519892458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bg1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rPr>
                      <a:t>сфера производства –</a:t>
                    </a:r>
                  </a:p>
                  <a:p>
                    <a:r>
                      <a:rPr lang="ru-RU" dirty="0">
                        <a:solidFill>
                          <a:schemeClr val="bg1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rPr>
                      <a:t> 6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541430535747341"/>
                      <c:h val="9.27034479861492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21E-4109-BDC2-447FA06A8850}"/>
                </c:ext>
              </c:extLst>
            </c:dLbl>
            <c:dLbl>
              <c:idx val="2"/>
              <c:layout>
                <c:manualLayout>
                  <c:x val="-4.4597704147794166E-3"/>
                  <c:y val="-6.6688270965922225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bg1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rPr>
                      <a:t>сфера технического обслуживания</a:t>
                    </a:r>
                    <a:r>
                      <a:rPr lang="ru-RU" baseline="0" dirty="0">
                        <a:solidFill>
                          <a:schemeClr val="bg1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rPr>
                      <a:t> – </a:t>
                    </a:r>
                  </a:p>
                  <a:p>
                    <a:r>
                      <a:rPr lang="ru-RU" dirty="0">
                        <a:solidFill>
                          <a:schemeClr val="bg1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rPr>
                      <a:t>5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537719829378738"/>
                      <c:h val="0.201752086165146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21E-4109-BDC2-447FA06A8850}"/>
                </c:ext>
              </c:extLst>
            </c:dLbl>
            <c:dLbl>
              <c:idx val="3"/>
              <c:layout>
                <c:manualLayout>
                  <c:x val="-1.0830627348663429E-2"/>
                  <c:y val="6.1924635502464992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bg1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rPr>
                      <a:t>по месту нахождения                   (ПНИ)</a:t>
                    </a:r>
                    <a:r>
                      <a:rPr lang="ru-RU" baseline="0" dirty="0">
                        <a:solidFill>
                          <a:schemeClr val="bg1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rPr>
                      <a:t> – 7</a:t>
                    </a:r>
                    <a:endParaRPr lang="ru-RU" dirty="0">
                      <a:solidFill>
                        <a:schemeClr val="bg1"/>
                      </a:solidFill>
                      <a:latin typeface="Segoe UI Black" panose="020B0A02040204020203" pitchFamily="34" charset="0"/>
                      <a:ea typeface="Segoe UI Black" panose="020B0A02040204020203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013532013558604"/>
                      <c:h val="0.135109574305286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21E-4109-BDC2-447FA06A8850}"/>
                </c:ext>
              </c:extLst>
            </c:dLbl>
            <c:dLbl>
              <c:idx val="4"/>
              <c:layout>
                <c:manualLayout>
                  <c:x val="-2.6757920178426934E-2"/>
                  <c:y val="9.5268958522746021E-3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>
                        <a:solidFill>
                          <a:schemeClr val="bg1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rPr>
                      <a:t>самозанятость</a:t>
                    </a:r>
                    <a:r>
                      <a:rPr lang="ru-RU" sz="1100" baseline="0" dirty="0">
                        <a:solidFill>
                          <a:schemeClr val="bg1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rPr>
                      <a:t> – 2</a:t>
                    </a:r>
                    <a:endParaRPr lang="ru-RU" sz="1100" dirty="0">
                      <a:solidFill>
                        <a:schemeClr val="bg1"/>
                      </a:solidFill>
                      <a:latin typeface="Segoe UI Black" panose="020B0A02040204020203" pitchFamily="34" charset="0"/>
                      <a:ea typeface="Segoe UI Black" panose="020B0A02040204020203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34624998933993"/>
                      <c:h val="8.36870287187150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021E-4109-BDC2-447FA06A8850}"/>
                </c:ext>
              </c:extLst>
            </c:dLbl>
            <c:spPr>
              <a:solidFill>
                <a:srgbClr val="4F81BD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0">
                <a:spAutoFit/>
              </a:bodyPr>
              <a:lstStyle/>
              <a:p>
                <a:pPr>
                  <a:defRPr sz="1197" b="0" i="0" u="none" strike="noStrike" kern="1200" baseline="0">
                    <a:ln>
                      <a:noFill/>
                    </a:ln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Лист1!$A$2:$A$6</c:f>
              <c:strCache>
                <c:ptCount val="5"/>
                <c:pt idx="0">
                  <c:v>сфера обслуживания</c:v>
                </c:pt>
                <c:pt idx="1">
                  <c:v>сфера производства </c:v>
                </c:pt>
                <c:pt idx="2">
                  <c:v>сфера технического обслуживания</c:v>
                </c:pt>
                <c:pt idx="3">
                  <c:v>по месту нахождения (в интернате)</c:v>
                </c:pt>
                <c:pt idx="4">
                  <c:v>самозанятость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28</c:v>
                </c:pt>
                <c:pt idx="1">
                  <c:v>4</c:v>
                </c:pt>
                <c:pt idx="2">
                  <c:v>8</c:v>
                </c:pt>
                <c:pt idx="3">
                  <c:v>9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84-4157-ACA4-439107DB72B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08DB5C-0C0A-4F68-8203-FC9191CD921B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07FD03-3560-4F0C-9A71-3578F144E742}">
      <dgm:prSet phldrT="[Текст]"/>
      <dgm:spPr>
        <a:ln>
          <a:noFill/>
        </a:ln>
      </dgm:spPr>
      <dgm:t>
        <a:bodyPr/>
        <a:lstStyle/>
        <a:p>
          <a:r>
            <a:rPr lang="ru-RU" b="1" dirty="0">
              <a:solidFill>
                <a:srgbClr val="01416F"/>
              </a:solidFill>
              <a:latin typeface="Century Gothic" panose="020B0502020202020204" pitchFamily="34" charset="0"/>
              <a:cs typeface="Segoe UI Semibold" panose="020B0702040204020203" pitchFamily="34" charset="0"/>
            </a:rPr>
            <a:t>Воспитанник ПНИ</a:t>
          </a:r>
        </a:p>
      </dgm:t>
    </dgm:pt>
    <dgm:pt modelId="{158DCEAD-1C42-4DBB-8146-B93B0C19627D}" type="parTrans" cxnId="{49E612E1-9156-4404-93C0-6ED88D1BC6F0}">
      <dgm:prSet/>
      <dgm:spPr/>
      <dgm:t>
        <a:bodyPr/>
        <a:lstStyle/>
        <a:p>
          <a:endParaRPr lang="ru-RU"/>
        </a:p>
      </dgm:t>
    </dgm:pt>
    <dgm:pt modelId="{B1F4FA06-2F0B-4364-B882-7F54D658503B}" type="sibTrans" cxnId="{49E612E1-9156-4404-93C0-6ED88D1BC6F0}">
      <dgm:prSet/>
      <dgm:spPr/>
      <dgm:t>
        <a:bodyPr/>
        <a:lstStyle/>
        <a:p>
          <a:endParaRPr lang="ru-RU"/>
        </a:p>
      </dgm:t>
    </dgm:pt>
    <dgm:pt modelId="{3A50B026-AB0E-4F91-B51B-18BC261CBF01}">
      <dgm:prSet phldrT="[Текст]"/>
      <dgm:spPr/>
      <dgm:t>
        <a:bodyPr/>
        <a:lstStyle/>
        <a:p>
          <a:r>
            <a:rPr lang="ru-RU" dirty="0">
              <a:solidFill>
                <a:srgbClr val="01416F"/>
              </a:solidFill>
              <a:latin typeface="Century Gothic" panose="020B0502020202020204" pitchFamily="34" charset="0"/>
              <a:cs typeface="Segoe UI Semilight" panose="020B0402040204020203" pitchFamily="34" charset="0"/>
            </a:rPr>
            <a:t>получение навыков самостоятельной жизни</a:t>
          </a:r>
          <a:endParaRPr lang="ru-RU" dirty="0">
            <a:latin typeface="Century Gothic" panose="020B0502020202020204" pitchFamily="34" charset="0"/>
          </a:endParaRPr>
        </a:p>
      </dgm:t>
    </dgm:pt>
    <dgm:pt modelId="{74C31A48-4B31-4814-A2C8-8ECE5437F640}" type="parTrans" cxnId="{83B9F687-EC4E-488F-99CA-B68B8A898597}">
      <dgm:prSet/>
      <dgm:spPr/>
      <dgm:t>
        <a:bodyPr/>
        <a:lstStyle/>
        <a:p>
          <a:endParaRPr lang="ru-RU"/>
        </a:p>
      </dgm:t>
    </dgm:pt>
    <dgm:pt modelId="{1AE22AB4-0C26-45F5-BEFF-A8F2292800DE}" type="sibTrans" cxnId="{83B9F687-EC4E-488F-99CA-B68B8A898597}">
      <dgm:prSet/>
      <dgm:spPr/>
      <dgm:t>
        <a:bodyPr/>
        <a:lstStyle/>
        <a:p>
          <a:endParaRPr lang="ru-RU"/>
        </a:p>
      </dgm:t>
    </dgm:pt>
    <dgm:pt modelId="{CD1F5C2F-B8EC-4E94-87EB-4B4E5BA91D4A}">
      <dgm:prSet phldrT="[Текст]"/>
      <dgm:spPr>
        <a:noFill/>
        <a:ln>
          <a:noFill/>
        </a:ln>
      </dgm:spPr>
      <dgm:t>
        <a:bodyPr/>
        <a:lstStyle/>
        <a:p>
          <a:r>
            <a:rPr lang="ru-RU" b="1" dirty="0">
              <a:solidFill>
                <a:srgbClr val="01416F"/>
              </a:solidFill>
              <a:latin typeface="Century Gothic" panose="020B0502020202020204" pitchFamily="34" charset="0"/>
              <a:cs typeface="Segoe UI Semibold" panose="020B0702040204020203" pitchFamily="34" charset="0"/>
            </a:rPr>
            <a:t>Воспитанник ДДИ</a:t>
          </a:r>
        </a:p>
      </dgm:t>
    </dgm:pt>
    <dgm:pt modelId="{E50A9710-2F5B-4DF2-BB6C-484F2B171B73}" type="parTrans" cxnId="{06B478D8-64CC-4D35-B470-8CB9ED3417B5}">
      <dgm:prSet/>
      <dgm:spPr/>
      <dgm:t>
        <a:bodyPr/>
        <a:lstStyle/>
        <a:p>
          <a:endParaRPr lang="ru-RU"/>
        </a:p>
      </dgm:t>
    </dgm:pt>
    <dgm:pt modelId="{E744B7C7-99C0-424C-B9A1-748D51EDA248}" type="sibTrans" cxnId="{06B478D8-64CC-4D35-B470-8CB9ED3417B5}">
      <dgm:prSet/>
      <dgm:spPr/>
      <dgm:t>
        <a:bodyPr/>
        <a:lstStyle/>
        <a:p>
          <a:endParaRPr lang="ru-RU"/>
        </a:p>
      </dgm:t>
    </dgm:pt>
    <dgm:pt modelId="{00248D89-7285-4548-9DB8-9A799E0FC359}">
      <dgm:prSet phldrT="[Текст]"/>
      <dgm:spPr/>
      <dgm:t>
        <a:bodyPr/>
        <a:lstStyle/>
        <a:p>
          <a:pPr>
            <a:buChar char="•"/>
          </a:pPr>
          <a:r>
            <a:rPr lang="ru-RU" dirty="0">
              <a:solidFill>
                <a:srgbClr val="01416F"/>
              </a:solidFill>
              <a:latin typeface="Century Gothic" panose="020B0502020202020204" pitchFamily="34" charset="0"/>
              <a:ea typeface="+mn-ea"/>
              <a:cs typeface="Segoe UI Semilight" panose="020B0402040204020203" pitchFamily="34" charset="0"/>
            </a:rPr>
            <a:t>адаптация</a:t>
          </a:r>
          <a:endParaRPr lang="ru-RU" dirty="0">
            <a:latin typeface="Century Gothic" panose="020B0502020202020204" pitchFamily="34" charset="0"/>
          </a:endParaRPr>
        </a:p>
      </dgm:t>
    </dgm:pt>
    <dgm:pt modelId="{1D783765-7D0B-4AD8-AD89-BE59C1316A81}" type="parTrans" cxnId="{1A5BB51E-2D6A-460C-9BB6-4F58615A74D1}">
      <dgm:prSet/>
      <dgm:spPr/>
      <dgm:t>
        <a:bodyPr/>
        <a:lstStyle/>
        <a:p>
          <a:endParaRPr lang="ru-RU"/>
        </a:p>
      </dgm:t>
    </dgm:pt>
    <dgm:pt modelId="{8A564085-1547-4483-B4B2-E179427AB0E8}" type="sibTrans" cxnId="{1A5BB51E-2D6A-460C-9BB6-4F58615A74D1}">
      <dgm:prSet/>
      <dgm:spPr/>
      <dgm:t>
        <a:bodyPr/>
        <a:lstStyle/>
        <a:p>
          <a:endParaRPr lang="ru-RU"/>
        </a:p>
      </dgm:t>
    </dgm:pt>
    <dgm:pt modelId="{6A83F0A7-08B0-4E07-A11F-5566FED42F61}">
      <dgm:prSet phldrT="[Текст]"/>
      <dgm:spPr>
        <a:ln>
          <a:noFill/>
        </a:ln>
      </dgm:spPr>
      <dgm:t>
        <a:bodyPr/>
        <a:lstStyle/>
        <a:p>
          <a:r>
            <a:rPr lang="ru-RU" b="1" dirty="0">
              <a:solidFill>
                <a:srgbClr val="01416F"/>
              </a:solidFill>
              <a:latin typeface="Century Gothic" panose="020B0502020202020204" pitchFamily="34" charset="0"/>
              <a:cs typeface="Segoe UI Semibold" panose="020B0702040204020203" pitchFamily="34" charset="0"/>
            </a:rPr>
            <a:t>Обучающийся с ОВЗ</a:t>
          </a:r>
        </a:p>
      </dgm:t>
    </dgm:pt>
    <dgm:pt modelId="{7C4AED7D-3BBB-4BFF-8593-026A9BE3A853}" type="parTrans" cxnId="{55039460-6228-48ED-A43F-339721ACAE54}">
      <dgm:prSet/>
      <dgm:spPr/>
      <dgm:t>
        <a:bodyPr/>
        <a:lstStyle/>
        <a:p>
          <a:endParaRPr lang="ru-RU"/>
        </a:p>
      </dgm:t>
    </dgm:pt>
    <dgm:pt modelId="{7176C1DF-B294-42CB-990F-9C493C1910B3}" type="sibTrans" cxnId="{55039460-6228-48ED-A43F-339721ACAE54}">
      <dgm:prSet/>
      <dgm:spPr/>
      <dgm:t>
        <a:bodyPr/>
        <a:lstStyle/>
        <a:p>
          <a:endParaRPr lang="ru-RU"/>
        </a:p>
      </dgm:t>
    </dgm:pt>
    <dgm:pt modelId="{50DF574C-7159-42DE-A67C-B9E466A81555}">
      <dgm:prSet phldrT="[Текст]"/>
      <dgm:spPr/>
      <dgm:t>
        <a:bodyPr/>
        <a:lstStyle/>
        <a:p>
          <a:r>
            <a:rPr lang="ru-RU" dirty="0">
              <a:solidFill>
                <a:srgbClr val="01416F"/>
              </a:solidFill>
              <a:latin typeface="Century Gothic" panose="020B0502020202020204" pitchFamily="34" charset="0"/>
              <a:ea typeface="+mn-ea"/>
              <a:cs typeface="Segoe UI Semilight" panose="020B0402040204020203" pitchFamily="34" charset="0"/>
            </a:rPr>
            <a:t>безадаптационное начало обучения</a:t>
          </a:r>
          <a:endParaRPr lang="ru-RU" dirty="0">
            <a:latin typeface="Century Gothic" panose="020B0502020202020204" pitchFamily="34" charset="0"/>
          </a:endParaRPr>
        </a:p>
      </dgm:t>
    </dgm:pt>
    <dgm:pt modelId="{65227291-ACE7-4EA3-AB40-1912748ECE24}" type="parTrans" cxnId="{13609B7D-5A03-4156-A0DF-B8A9362C9E9F}">
      <dgm:prSet/>
      <dgm:spPr/>
      <dgm:t>
        <a:bodyPr/>
        <a:lstStyle/>
        <a:p>
          <a:endParaRPr lang="ru-RU"/>
        </a:p>
      </dgm:t>
    </dgm:pt>
    <dgm:pt modelId="{D12E0A91-A024-4334-BEEA-4294E0DD6316}" type="sibTrans" cxnId="{13609B7D-5A03-4156-A0DF-B8A9362C9E9F}">
      <dgm:prSet/>
      <dgm:spPr/>
      <dgm:t>
        <a:bodyPr/>
        <a:lstStyle/>
        <a:p>
          <a:endParaRPr lang="ru-RU"/>
        </a:p>
      </dgm:t>
    </dgm:pt>
    <dgm:pt modelId="{553B5D13-C29F-40B7-A24B-58FE5B2EDC22}">
      <dgm:prSet/>
      <dgm:spPr/>
      <dgm:t>
        <a:bodyPr/>
        <a:lstStyle/>
        <a:p>
          <a:r>
            <a:rPr lang="ru-RU" dirty="0">
              <a:solidFill>
                <a:srgbClr val="01416F"/>
              </a:solidFill>
              <a:latin typeface="Century Gothic" panose="020B0502020202020204" pitchFamily="34" charset="0"/>
              <a:ea typeface="+mn-ea"/>
              <a:cs typeface="Segoe UI Semilight" panose="020B0402040204020203" pitchFamily="34" charset="0"/>
            </a:rPr>
            <a:t>полезная занятость по полученной профессии</a:t>
          </a:r>
        </a:p>
      </dgm:t>
    </dgm:pt>
    <dgm:pt modelId="{3F9B96C2-78B1-4D46-9621-349BF7BCB129}" type="parTrans" cxnId="{497774AA-615E-42AA-A178-0F4BBCFC0C87}">
      <dgm:prSet/>
      <dgm:spPr/>
      <dgm:t>
        <a:bodyPr/>
        <a:lstStyle/>
        <a:p>
          <a:endParaRPr lang="ru-RU"/>
        </a:p>
      </dgm:t>
    </dgm:pt>
    <dgm:pt modelId="{6D26F1EB-C93A-4452-AECC-CFCC3DEB228A}" type="sibTrans" cxnId="{497774AA-615E-42AA-A178-0F4BBCFC0C87}">
      <dgm:prSet/>
      <dgm:spPr/>
      <dgm:t>
        <a:bodyPr/>
        <a:lstStyle/>
        <a:p>
          <a:endParaRPr lang="ru-RU"/>
        </a:p>
      </dgm:t>
    </dgm:pt>
    <dgm:pt modelId="{C54F2C18-E0A2-407F-8BD0-DA6ED6580957}">
      <dgm:prSet/>
      <dgm:spPr/>
      <dgm:t>
        <a:bodyPr/>
        <a:lstStyle/>
        <a:p>
          <a:r>
            <a:rPr lang="ru-RU" dirty="0">
              <a:solidFill>
                <a:srgbClr val="01416F"/>
              </a:solidFill>
              <a:latin typeface="Century Gothic" panose="020B0502020202020204" pitchFamily="34" charset="0"/>
              <a:ea typeface="+mn-ea"/>
              <a:cs typeface="Segoe UI Semilight" panose="020B0402040204020203" pitchFamily="34" charset="0"/>
            </a:rPr>
            <a:t>коррекция дефицитов в поведении</a:t>
          </a:r>
        </a:p>
      </dgm:t>
    </dgm:pt>
    <dgm:pt modelId="{A69B2C2C-E338-4733-9AD4-76EC0A77F155}" type="parTrans" cxnId="{302D9CA8-1348-4B18-A5FE-BD174446DD05}">
      <dgm:prSet/>
      <dgm:spPr/>
      <dgm:t>
        <a:bodyPr/>
        <a:lstStyle/>
        <a:p>
          <a:endParaRPr lang="ru-RU"/>
        </a:p>
      </dgm:t>
    </dgm:pt>
    <dgm:pt modelId="{B4122D1E-4E2F-4D60-8C45-F23E24521133}" type="sibTrans" cxnId="{302D9CA8-1348-4B18-A5FE-BD174446DD05}">
      <dgm:prSet/>
      <dgm:spPr/>
      <dgm:t>
        <a:bodyPr/>
        <a:lstStyle/>
        <a:p>
          <a:endParaRPr lang="ru-RU"/>
        </a:p>
      </dgm:t>
    </dgm:pt>
    <dgm:pt modelId="{058C7B4C-B0FE-48A6-8BA1-C851F5F2C3F2}">
      <dgm:prSet/>
      <dgm:spPr/>
      <dgm:t>
        <a:bodyPr/>
        <a:lstStyle/>
        <a:p>
          <a:r>
            <a:rPr lang="ru-RU" dirty="0">
              <a:solidFill>
                <a:srgbClr val="01416F"/>
              </a:solidFill>
              <a:latin typeface="Century Gothic" panose="020B0502020202020204" pitchFamily="34" charset="0"/>
              <a:ea typeface="+mn-ea"/>
              <a:cs typeface="Segoe UI Semilight" panose="020B0402040204020203" pitchFamily="34" charset="0"/>
            </a:rPr>
            <a:t>наставник с предприятия</a:t>
          </a:r>
        </a:p>
      </dgm:t>
    </dgm:pt>
    <dgm:pt modelId="{6835512F-7786-4839-95FA-83DEB7212FAC}" type="parTrans" cxnId="{C801B67E-94D8-458A-97CE-DC66D4936B95}">
      <dgm:prSet/>
      <dgm:spPr/>
      <dgm:t>
        <a:bodyPr/>
        <a:lstStyle/>
        <a:p>
          <a:endParaRPr lang="ru-RU"/>
        </a:p>
      </dgm:t>
    </dgm:pt>
    <dgm:pt modelId="{54D369C8-A393-4CE0-BE43-F35699BE6F20}" type="sibTrans" cxnId="{C801B67E-94D8-458A-97CE-DC66D4936B95}">
      <dgm:prSet/>
      <dgm:spPr/>
      <dgm:t>
        <a:bodyPr/>
        <a:lstStyle/>
        <a:p>
          <a:endParaRPr lang="ru-RU"/>
        </a:p>
      </dgm:t>
    </dgm:pt>
    <dgm:pt modelId="{8A566BEC-6FC6-4B9B-989E-185D09491199}">
      <dgm:prSet/>
      <dgm:spPr/>
      <dgm:t>
        <a:bodyPr/>
        <a:lstStyle/>
        <a:p>
          <a:r>
            <a:rPr lang="ru-RU" dirty="0">
              <a:solidFill>
                <a:srgbClr val="01416F"/>
              </a:solidFill>
              <a:latin typeface="Century Gothic" panose="020B0502020202020204" pitchFamily="34" charset="0"/>
              <a:ea typeface="+mn-ea"/>
              <a:cs typeface="Segoe UI Semilight" panose="020B0402040204020203" pitchFamily="34" charset="0"/>
            </a:rPr>
            <a:t>дуальное обучение</a:t>
          </a:r>
        </a:p>
      </dgm:t>
    </dgm:pt>
    <dgm:pt modelId="{B68C6BD0-0C67-4DE9-A8F1-A65671D3BE3A}" type="parTrans" cxnId="{2555DC36-A304-4814-A7E3-3EBD352323BF}">
      <dgm:prSet/>
      <dgm:spPr/>
      <dgm:t>
        <a:bodyPr/>
        <a:lstStyle/>
        <a:p>
          <a:endParaRPr lang="ru-RU"/>
        </a:p>
      </dgm:t>
    </dgm:pt>
    <dgm:pt modelId="{84E0A16A-F44F-4847-B623-F4D205536AC2}" type="sibTrans" cxnId="{2555DC36-A304-4814-A7E3-3EBD352323BF}">
      <dgm:prSet/>
      <dgm:spPr/>
      <dgm:t>
        <a:bodyPr/>
        <a:lstStyle/>
        <a:p>
          <a:endParaRPr lang="ru-RU"/>
        </a:p>
      </dgm:t>
    </dgm:pt>
    <dgm:pt modelId="{148052FC-19EA-47B3-8DF2-D80C6A2F77CF}" type="pres">
      <dgm:prSet presAssocID="{2E08DB5C-0C0A-4F68-8203-FC9191CD921B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85A81653-38A1-4D02-8DD9-CBD0DC586F03}" type="pres">
      <dgm:prSet presAssocID="{CC07FD03-3560-4F0C-9A71-3578F144E742}" presName="circle1" presStyleLbl="node1" presStyleIdx="0" presStyleCnt="3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16E0F5B0-6667-4F68-AFC4-861010BC28CF}" type="pres">
      <dgm:prSet presAssocID="{CC07FD03-3560-4F0C-9A71-3578F144E742}" presName="space" presStyleCnt="0"/>
      <dgm:spPr/>
    </dgm:pt>
    <dgm:pt modelId="{34AEC144-E056-4FDF-B445-CB8AF3EF29DA}" type="pres">
      <dgm:prSet presAssocID="{CC07FD03-3560-4F0C-9A71-3578F144E742}" presName="rect1" presStyleLbl="alignAcc1" presStyleIdx="0" presStyleCnt="3"/>
      <dgm:spPr/>
    </dgm:pt>
    <dgm:pt modelId="{69345AA5-5574-43B3-B83F-3CE11CFC4E94}" type="pres">
      <dgm:prSet presAssocID="{CD1F5C2F-B8EC-4E94-87EB-4B4E5BA91D4A}" presName="vertSpace2" presStyleLbl="node1" presStyleIdx="0" presStyleCnt="3"/>
      <dgm:spPr/>
    </dgm:pt>
    <dgm:pt modelId="{3DBD1D63-63EF-472A-B219-EE3F4F352099}" type="pres">
      <dgm:prSet presAssocID="{CD1F5C2F-B8EC-4E94-87EB-4B4E5BA91D4A}" presName="circle2" presStyleLbl="node1" presStyleIdx="1" presStyleCnt="3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ECAA62DC-E9E1-44A4-9843-0090C242DEAD}" type="pres">
      <dgm:prSet presAssocID="{CD1F5C2F-B8EC-4E94-87EB-4B4E5BA91D4A}" presName="rect2" presStyleLbl="alignAcc1" presStyleIdx="1" presStyleCnt="3"/>
      <dgm:spPr/>
    </dgm:pt>
    <dgm:pt modelId="{73B411B9-1814-4912-B7CA-A2BAFFA1B9B5}" type="pres">
      <dgm:prSet presAssocID="{6A83F0A7-08B0-4E07-A11F-5566FED42F61}" presName="vertSpace3" presStyleLbl="node1" presStyleIdx="1" presStyleCnt="3"/>
      <dgm:spPr/>
    </dgm:pt>
    <dgm:pt modelId="{430B14A0-A43D-44D4-ABFC-9C33EAC49D81}" type="pres">
      <dgm:prSet presAssocID="{6A83F0A7-08B0-4E07-A11F-5566FED42F61}" presName="circle3" presStyleLbl="node1" presStyleIdx="2" presStyleCnt="3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D18269AD-5575-4EB6-B82F-4B6EDC25E201}" type="pres">
      <dgm:prSet presAssocID="{6A83F0A7-08B0-4E07-A11F-5566FED42F61}" presName="rect3" presStyleLbl="alignAcc1" presStyleIdx="2" presStyleCnt="3"/>
      <dgm:spPr/>
    </dgm:pt>
    <dgm:pt modelId="{151E904F-0A3D-43D7-9493-71DA1A6D3305}" type="pres">
      <dgm:prSet presAssocID="{CC07FD03-3560-4F0C-9A71-3578F144E742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592C2D9A-8DDF-4E98-9513-D240E859422C}" type="pres">
      <dgm:prSet presAssocID="{CC07FD03-3560-4F0C-9A71-3578F144E742}" presName="rect1ChTx" presStyleLbl="alignAcc1" presStyleIdx="2" presStyleCnt="3">
        <dgm:presLayoutVars>
          <dgm:bulletEnabled val="1"/>
        </dgm:presLayoutVars>
      </dgm:prSet>
      <dgm:spPr/>
    </dgm:pt>
    <dgm:pt modelId="{1A009D56-BE61-472D-BABA-E092E6AE59ED}" type="pres">
      <dgm:prSet presAssocID="{CD1F5C2F-B8EC-4E94-87EB-4B4E5BA91D4A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DB2BC0FD-3D40-4351-A6A2-B10B722BD8FD}" type="pres">
      <dgm:prSet presAssocID="{CD1F5C2F-B8EC-4E94-87EB-4B4E5BA91D4A}" presName="rect2ChTx" presStyleLbl="alignAcc1" presStyleIdx="2" presStyleCnt="3">
        <dgm:presLayoutVars>
          <dgm:bulletEnabled val="1"/>
        </dgm:presLayoutVars>
      </dgm:prSet>
      <dgm:spPr/>
    </dgm:pt>
    <dgm:pt modelId="{F7413556-900A-45F9-9A9C-C41493F63D8D}" type="pres">
      <dgm:prSet presAssocID="{6A83F0A7-08B0-4E07-A11F-5566FED42F61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B31D2603-C82F-4960-8307-65D56C434724}" type="pres">
      <dgm:prSet presAssocID="{6A83F0A7-08B0-4E07-A11F-5566FED42F61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17AC8A07-FED0-40AD-97F7-CA44DB37155D}" type="presOf" srcId="{6A83F0A7-08B0-4E07-A11F-5566FED42F61}" destId="{F7413556-900A-45F9-9A9C-C41493F63D8D}" srcOrd="1" destOrd="0" presId="urn:microsoft.com/office/officeart/2005/8/layout/target3"/>
    <dgm:cxn modelId="{11E80611-9352-4515-9544-2FBE0E52B91A}" type="presOf" srcId="{6A83F0A7-08B0-4E07-A11F-5566FED42F61}" destId="{D18269AD-5575-4EB6-B82F-4B6EDC25E201}" srcOrd="0" destOrd="0" presId="urn:microsoft.com/office/officeart/2005/8/layout/target3"/>
    <dgm:cxn modelId="{4745621A-A390-4F9D-B5B3-3EB3AB65F5AD}" type="presOf" srcId="{CD1F5C2F-B8EC-4E94-87EB-4B4E5BA91D4A}" destId="{1A009D56-BE61-472D-BABA-E092E6AE59ED}" srcOrd="1" destOrd="0" presId="urn:microsoft.com/office/officeart/2005/8/layout/target3"/>
    <dgm:cxn modelId="{1A5BB51E-2D6A-460C-9BB6-4F58615A74D1}" srcId="{CD1F5C2F-B8EC-4E94-87EB-4B4E5BA91D4A}" destId="{00248D89-7285-4548-9DB8-9A799E0FC359}" srcOrd="0" destOrd="0" parTransId="{1D783765-7D0B-4AD8-AD89-BE59C1316A81}" sibTransId="{8A564085-1547-4483-B4B2-E179427AB0E8}"/>
    <dgm:cxn modelId="{49E9B72A-332B-4981-9A5D-475D89F486BE}" type="presOf" srcId="{8A566BEC-6FC6-4B9B-989E-185D09491199}" destId="{B31D2603-C82F-4960-8307-65D56C434724}" srcOrd="0" destOrd="2" presId="urn:microsoft.com/office/officeart/2005/8/layout/target3"/>
    <dgm:cxn modelId="{2555DC36-A304-4814-A7E3-3EBD352323BF}" srcId="{6A83F0A7-08B0-4E07-A11F-5566FED42F61}" destId="{8A566BEC-6FC6-4B9B-989E-185D09491199}" srcOrd="2" destOrd="0" parTransId="{B68C6BD0-0C67-4DE9-A8F1-A65671D3BE3A}" sibTransId="{84E0A16A-F44F-4847-B623-F4D205536AC2}"/>
    <dgm:cxn modelId="{55039460-6228-48ED-A43F-339721ACAE54}" srcId="{2E08DB5C-0C0A-4F68-8203-FC9191CD921B}" destId="{6A83F0A7-08B0-4E07-A11F-5566FED42F61}" srcOrd="2" destOrd="0" parTransId="{7C4AED7D-3BBB-4BFF-8593-026A9BE3A853}" sibTransId="{7176C1DF-B294-42CB-990F-9C493C1910B3}"/>
    <dgm:cxn modelId="{7A989447-EA1C-4764-8863-DDCA2576BF92}" type="presOf" srcId="{CD1F5C2F-B8EC-4E94-87EB-4B4E5BA91D4A}" destId="{ECAA62DC-E9E1-44A4-9843-0090C242DEAD}" srcOrd="0" destOrd="0" presId="urn:microsoft.com/office/officeart/2005/8/layout/target3"/>
    <dgm:cxn modelId="{CA115D4F-00D4-47F3-A6C4-874BBCFBFECA}" type="presOf" srcId="{3A50B026-AB0E-4F91-B51B-18BC261CBF01}" destId="{592C2D9A-8DDF-4E98-9513-D240E859422C}" srcOrd="0" destOrd="0" presId="urn:microsoft.com/office/officeart/2005/8/layout/target3"/>
    <dgm:cxn modelId="{21F1137D-C7E4-45CC-905A-C4A454C69C6E}" type="presOf" srcId="{CC07FD03-3560-4F0C-9A71-3578F144E742}" destId="{151E904F-0A3D-43D7-9493-71DA1A6D3305}" srcOrd="1" destOrd="0" presId="urn:microsoft.com/office/officeart/2005/8/layout/target3"/>
    <dgm:cxn modelId="{13609B7D-5A03-4156-A0DF-B8A9362C9E9F}" srcId="{6A83F0A7-08B0-4E07-A11F-5566FED42F61}" destId="{50DF574C-7159-42DE-A67C-B9E466A81555}" srcOrd="0" destOrd="0" parTransId="{65227291-ACE7-4EA3-AB40-1912748ECE24}" sibTransId="{D12E0A91-A024-4334-BEEA-4294E0DD6316}"/>
    <dgm:cxn modelId="{C801B67E-94D8-458A-97CE-DC66D4936B95}" srcId="{6A83F0A7-08B0-4E07-A11F-5566FED42F61}" destId="{058C7B4C-B0FE-48A6-8BA1-C851F5F2C3F2}" srcOrd="1" destOrd="0" parTransId="{6835512F-7786-4839-95FA-83DEB7212FAC}" sibTransId="{54D369C8-A393-4CE0-BE43-F35699BE6F20}"/>
    <dgm:cxn modelId="{83B9F687-EC4E-488F-99CA-B68B8A898597}" srcId="{CC07FD03-3560-4F0C-9A71-3578F144E742}" destId="{3A50B026-AB0E-4F91-B51B-18BC261CBF01}" srcOrd="0" destOrd="0" parTransId="{74C31A48-4B31-4814-A2C8-8ECE5437F640}" sibTransId="{1AE22AB4-0C26-45F5-BEFF-A8F2292800DE}"/>
    <dgm:cxn modelId="{302D9CA8-1348-4B18-A5FE-BD174446DD05}" srcId="{CD1F5C2F-B8EC-4E94-87EB-4B4E5BA91D4A}" destId="{C54F2C18-E0A2-407F-8BD0-DA6ED6580957}" srcOrd="1" destOrd="0" parTransId="{A69B2C2C-E338-4733-9AD4-76EC0A77F155}" sibTransId="{B4122D1E-4E2F-4D60-8C45-F23E24521133}"/>
    <dgm:cxn modelId="{497774AA-615E-42AA-A178-0F4BBCFC0C87}" srcId="{CC07FD03-3560-4F0C-9A71-3578F144E742}" destId="{553B5D13-C29F-40B7-A24B-58FE5B2EDC22}" srcOrd="1" destOrd="0" parTransId="{3F9B96C2-78B1-4D46-9621-349BF7BCB129}" sibTransId="{6D26F1EB-C93A-4452-AECC-CFCC3DEB228A}"/>
    <dgm:cxn modelId="{7ED4B9AD-C4D7-42EF-A3F1-7AE063EFF8C0}" type="presOf" srcId="{058C7B4C-B0FE-48A6-8BA1-C851F5F2C3F2}" destId="{B31D2603-C82F-4960-8307-65D56C434724}" srcOrd="0" destOrd="1" presId="urn:microsoft.com/office/officeart/2005/8/layout/target3"/>
    <dgm:cxn modelId="{D214B1B2-87F1-4A50-BF7C-2B75579B94DC}" type="presOf" srcId="{50DF574C-7159-42DE-A67C-B9E466A81555}" destId="{B31D2603-C82F-4960-8307-65D56C434724}" srcOrd="0" destOrd="0" presId="urn:microsoft.com/office/officeart/2005/8/layout/target3"/>
    <dgm:cxn modelId="{07DF52B3-2667-4CDD-91DB-15C66CDCF76F}" type="presOf" srcId="{553B5D13-C29F-40B7-A24B-58FE5B2EDC22}" destId="{592C2D9A-8DDF-4E98-9513-D240E859422C}" srcOrd="0" destOrd="1" presId="urn:microsoft.com/office/officeart/2005/8/layout/target3"/>
    <dgm:cxn modelId="{16782FBC-2924-4105-806D-85187BB79466}" type="presOf" srcId="{CC07FD03-3560-4F0C-9A71-3578F144E742}" destId="{34AEC144-E056-4FDF-B445-CB8AF3EF29DA}" srcOrd="0" destOrd="0" presId="urn:microsoft.com/office/officeart/2005/8/layout/target3"/>
    <dgm:cxn modelId="{06B478D8-64CC-4D35-B470-8CB9ED3417B5}" srcId="{2E08DB5C-0C0A-4F68-8203-FC9191CD921B}" destId="{CD1F5C2F-B8EC-4E94-87EB-4B4E5BA91D4A}" srcOrd="1" destOrd="0" parTransId="{E50A9710-2F5B-4DF2-BB6C-484F2B171B73}" sibTransId="{E744B7C7-99C0-424C-B9A1-748D51EDA248}"/>
    <dgm:cxn modelId="{49E612E1-9156-4404-93C0-6ED88D1BC6F0}" srcId="{2E08DB5C-0C0A-4F68-8203-FC9191CD921B}" destId="{CC07FD03-3560-4F0C-9A71-3578F144E742}" srcOrd="0" destOrd="0" parTransId="{158DCEAD-1C42-4DBB-8146-B93B0C19627D}" sibTransId="{B1F4FA06-2F0B-4364-B882-7F54D658503B}"/>
    <dgm:cxn modelId="{A5A2DDEC-4EB2-42E9-B3A5-9869EF247FA6}" type="presOf" srcId="{2E08DB5C-0C0A-4F68-8203-FC9191CD921B}" destId="{148052FC-19EA-47B3-8DF2-D80C6A2F77CF}" srcOrd="0" destOrd="0" presId="urn:microsoft.com/office/officeart/2005/8/layout/target3"/>
    <dgm:cxn modelId="{48F260EE-4C52-4410-A114-31B71781FA9E}" type="presOf" srcId="{00248D89-7285-4548-9DB8-9A799E0FC359}" destId="{DB2BC0FD-3D40-4351-A6A2-B10B722BD8FD}" srcOrd="0" destOrd="0" presId="urn:microsoft.com/office/officeart/2005/8/layout/target3"/>
    <dgm:cxn modelId="{8994BEF3-7AFB-4AB8-B567-26C55B4E9F97}" type="presOf" srcId="{C54F2C18-E0A2-407F-8BD0-DA6ED6580957}" destId="{DB2BC0FD-3D40-4351-A6A2-B10B722BD8FD}" srcOrd="0" destOrd="1" presId="urn:microsoft.com/office/officeart/2005/8/layout/target3"/>
    <dgm:cxn modelId="{3CD25B30-D598-40F1-9036-65355EA3BDF7}" type="presParOf" srcId="{148052FC-19EA-47B3-8DF2-D80C6A2F77CF}" destId="{85A81653-38A1-4D02-8DD9-CBD0DC586F03}" srcOrd="0" destOrd="0" presId="urn:microsoft.com/office/officeart/2005/8/layout/target3"/>
    <dgm:cxn modelId="{926D544E-8885-49C8-BC5D-05204F1ECE79}" type="presParOf" srcId="{148052FC-19EA-47B3-8DF2-D80C6A2F77CF}" destId="{16E0F5B0-6667-4F68-AFC4-861010BC28CF}" srcOrd="1" destOrd="0" presId="urn:microsoft.com/office/officeart/2005/8/layout/target3"/>
    <dgm:cxn modelId="{1E73F621-7E18-4606-84B6-18791B626B1B}" type="presParOf" srcId="{148052FC-19EA-47B3-8DF2-D80C6A2F77CF}" destId="{34AEC144-E056-4FDF-B445-CB8AF3EF29DA}" srcOrd="2" destOrd="0" presId="urn:microsoft.com/office/officeart/2005/8/layout/target3"/>
    <dgm:cxn modelId="{FD1834D3-F812-4850-9076-A6AD6E49C2A6}" type="presParOf" srcId="{148052FC-19EA-47B3-8DF2-D80C6A2F77CF}" destId="{69345AA5-5574-43B3-B83F-3CE11CFC4E94}" srcOrd="3" destOrd="0" presId="urn:microsoft.com/office/officeart/2005/8/layout/target3"/>
    <dgm:cxn modelId="{3C0211E3-036F-4B2A-9E6A-809B883B1956}" type="presParOf" srcId="{148052FC-19EA-47B3-8DF2-D80C6A2F77CF}" destId="{3DBD1D63-63EF-472A-B219-EE3F4F352099}" srcOrd="4" destOrd="0" presId="urn:microsoft.com/office/officeart/2005/8/layout/target3"/>
    <dgm:cxn modelId="{2B2C5064-A14A-49D7-82AD-C3EF664B5C00}" type="presParOf" srcId="{148052FC-19EA-47B3-8DF2-D80C6A2F77CF}" destId="{ECAA62DC-E9E1-44A4-9843-0090C242DEAD}" srcOrd="5" destOrd="0" presId="urn:microsoft.com/office/officeart/2005/8/layout/target3"/>
    <dgm:cxn modelId="{568C4C98-A0CF-485B-88C5-06792FDF3A7E}" type="presParOf" srcId="{148052FC-19EA-47B3-8DF2-D80C6A2F77CF}" destId="{73B411B9-1814-4912-B7CA-A2BAFFA1B9B5}" srcOrd="6" destOrd="0" presId="urn:microsoft.com/office/officeart/2005/8/layout/target3"/>
    <dgm:cxn modelId="{3967B81E-EF87-4C83-B900-FF097E9EB39D}" type="presParOf" srcId="{148052FC-19EA-47B3-8DF2-D80C6A2F77CF}" destId="{430B14A0-A43D-44D4-ABFC-9C33EAC49D81}" srcOrd="7" destOrd="0" presId="urn:microsoft.com/office/officeart/2005/8/layout/target3"/>
    <dgm:cxn modelId="{35C11520-C01B-4979-AD46-56DCE58C39BE}" type="presParOf" srcId="{148052FC-19EA-47B3-8DF2-D80C6A2F77CF}" destId="{D18269AD-5575-4EB6-B82F-4B6EDC25E201}" srcOrd="8" destOrd="0" presId="urn:microsoft.com/office/officeart/2005/8/layout/target3"/>
    <dgm:cxn modelId="{5CA4F6B0-16CD-4930-935D-AEC7DCAC6FCB}" type="presParOf" srcId="{148052FC-19EA-47B3-8DF2-D80C6A2F77CF}" destId="{151E904F-0A3D-43D7-9493-71DA1A6D3305}" srcOrd="9" destOrd="0" presId="urn:microsoft.com/office/officeart/2005/8/layout/target3"/>
    <dgm:cxn modelId="{08540C64-81F4-4F6F-B227-AECBB2CC547B}" type="presParOf" srcId="{148052FC-19EA-47B3-8DF2-D80C6A2F77CF}" destId="{592C2D9A-8DDF-4E98-9513-D240E859422C}" srcOrd="10" destOrd="0" presId="urn:microsoft.com/office/officeart/2005/8/layout/target3"/>
    <dgm:cxn modelId="{0857346B-DA56-425E-B5A6-587BE507D7D7}" type="presParOf" srcId="{148052FC-19EA-47B3-8DF2-D80C6A2F77CF}" destId="{1A009D56-BE61-472D-BABA-E092E6AE59ED}" srcOrd="11" destOrd="0" presId="urn:microsoft.com/office/officeart/2005/8/layout/target3"/>
    <dgm:cxn modelId="{028CC3DA-E01E-40F1-B974-B62B86E42459}" type="presParOf" srcId="{148052FC-19EA-47B3-8DF2-D80C6A2F77CF}" destId="{DB2BC0FD-3D40-4351-A6A2-B10B722BD8FD}" srcOrd="12" destOrd="0" presId="urn:microsoft.com/office/officeart/2005/8/layout/target3"/>
    <dgm:cxn modelId="{8B048FBB-9524-45D3-A525-595B8CAD6C75}" type="presParOf" srcId="{148052FC-19EA-47B3-8DF2-D80C6A2F77CF}" destId="{F7413556-900A-45F9-9A9C-C41493F63D8D}" srcOrd="13" destOrd="0" presId="urn:microsoft.com/office/officeart/2005/8/layout/target3"/>
    <dgm:cxn modelId="{AC0562C8-4CF1-4FAC-8176-06D54EA97A3E}" type="presParOf" srcId="{148052FC-19EA-47B3-8DF2-D80C6A2F77CF}" destId="{B31D2603-C82F-4960-8307-65D56C434724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EDA262-A63E-45D3-A378-F86EF04EBCF3}" type="doc">
      <dgm:prSet loTypeId="urn:microsoft.com/office/officeart/2005/8/layout/cycle8" loCatId="cycle" qsTypeId="urn:microsoft.com/office/officeart/2005/8/quickstyle/simple4" qsCatId="simple" csTypeId="urn:microsoft.com/office/officeart/2005/8/colors/accent1_2" csCatId="accent1" phldr="1"/>
      <dgm:spPr/>
    </dgm:pt>
    <dgm:pt modelId="{4C1E8246-F200-49E2-A217-187C35183A19}">
      <dgm:prSet phldrT="[Текст]"/>
      <dgm:spPr/>
      <dgm:t>
        <a:bodyPr/>
        <a:lstStyle/>
        <a:p>
          <a:r>
            <a:rPr lang="ru-RU" dirty="0">
              <a:latin typeface="Century Gothic" panose="020B0502020202020204" pitchFamily="34" charset="0"/>
              <a:cs typeface="Segoe UI Semilight" panose="020B0402040204020203" pitchFamily="34" charset="0"/>
            </a:rPr>
            <a:t>Педагоги</a:t>
          </a:r>
        </a:p>
      </dgm:t>
    </dgm:pt>
    <dgm:pt modelId="{22B4ED5F-FCD8-4A76-9FEE-6EE84CA975D8}" type="parTrans" cxnId="{C5018553-AF1E-426E-A75A-1E081D7B2A45}">
      <dgm:prSet/>
      <dgm:spPr/>
      <dgm:t>
        <a:bodyPr/>
        <a:lstStyle/>
        <a:p>
          <a:endParaRPr lang="ru-RU"/>
        </a:p>
      </dgm:t>
    </dgm:pt>
    <dgm:pt modelId="{49EF0942-2C0F-44D4-B43A-10EA8F6353FB}" type="sibTrans" cxnId="{C5018553-AF1E-426E-A75A-1E081D7B2A45}">
      <dgm:prSet/>
      <dgm:spPr/>
      <dgm:t>
        <a:bodyPr/>
        <a:lstStyle/>
        <a:p>
          <a:endParaRPr lang="ru-RU"/>
        </a:p>
      </dgm:t>
    </dgm:pt>
    <dgm:pt modelId="{F8A9E78B-BB70-43B1-9D30-AF27E0A35E16}">
      <dgm:prSet phldrT="[Текст]"/>
      <dgm:spPr/>
      <dgm:t>
        <a:bodyPr/>
        <a:lstStyle/>
        <a:p>
          <a:endParaRPr lang="ru-RU" dirty="0"/>
        </a:p>
        <a:p>
          <a:r>
            <a:rPr lang="ru-RU" dirty="0">
              <a:latin typeface="Century Gothic" panose="020B0502020202020204" pitchFamily="34" charset="0"/>
              <a:cs typeface="Segoe UI Semilight" panose="020B0402040204020203" pitchFamily="34" charset="0"/>
            </a:rPr>
            <a:t>Родители</a:t>
          </a:r>
        </a:p>
      </dgm:t>
    </dgm:pt>
    <dgm:pt modelId="{2C556462-34A7-4D76-96B9-AD93007BC20F}" type="parTrans" cxnId="{90C34F95-600B-43E6-94B6-7619BE20CB20}">
      <dgm:prSet/>
      <dgm:spPr/>
      <dgm:t>
        <a:bodyPr/>
        <a:lstStyle/>
        <a:p>
          <a:endParaRPr lang="ru-RU"/>
        </a:p>
      </dgm:t>
    </dgm:pt>
    <dgm:pt modelId="{2A23DA3C-5F29-4753-89AB-2D98411B1A7F}" type="sibTrans" cxnId="{90C34F95-600B-43E6-94B6-7619BE20CB20}">
      <dgm:prSet/>
      <dgm:spPr/>
      <dgm:t>
        <a:bodyPr/>
        <a:lstStyle/>
        <a:p>
          <a:endParaRPr lang="ru-RU"/>
        </a:p>
      </dgm:t>
    </dgm:pt>
    <dgm:pt modelId="{52BC96B4-3152-4AB3-8054-24E2ADB6126D}">
      <dgm:prSet phldrT="[Текст]"/>
      <dgm:spPr/>
      <dgm:t>
        <a:bodyPr/>
        <a:lstStyle/>
        <a:p>
          <a:r>
            <a:rPr lang="ru-RU" dirty="0">
              <a:latin typeface="Century Gothic" panose="020B0502020202020204" pitchFamily="34" charset="0"/>
              <a:cs typeface="Segoe UI Semilight" panose="020B0402040204020203" pitchFamily="34" charset="0"/>
            </a:rPr>
            <a:t>Партнеры из вне</a:t>
          </a:r>
        </a:p>
      </dgm:t>
    </dgm:pt>
    <dgm:pt modelId="{501097A8-425E-42F1-9577-CBBC1D09EC90}" type="parTrans" cxnId="{BB7D0158-1FB3-4ED0-8355-6E9AB8A5997E}">
      <dgm:prSet/>
      <dgm:spPr/>
      <dgm:t>
        <a:bodyPr/>
        <a:lstStyle/>
        <a:p>
          <a:endParaRPr lang="ru-RU"/>
        </a:p>
      </dgm:t>
    </dgm:pt>
    <dgm:pt modelId="{D16445EF-3537-4358-A171-411732F76E91}" type="sibTrans" cxnId="{BB7D0158-1FB3-4ED0-8355-6E9AB8A5997E}">
      <dgm:prSet/>
      <dgm:spPr/>
      <dgm:t>
        <a:bodyPr/>
        <a:lstStyle/>
        <a:p>
          <a:endParaRPr lang="ru-RU"/>
        </a:p>
      </dgm:t>
    </dgm:pt>
    <dgm:pt modelId="{9F4D2473-1FD2-4FBB-A7B0-196B37194536}">
      <dgm:prSet phldrT="[Текст]"/>
      <dgm:spPr/>
      <dgm:t>
        <a:bodyPr/>
        <a:lstStyle/>
        <a:p>
          <a:endParaRPr lang="ru-RU" dirty="0"/>
        </a:p>
        <a:p>
          <a:endParaRPr lang="ru-RU" dirty="0"/>
        </a:p>
        <a:p>
          <a:r>
            <a:rPr lang="ru-RU" dirty="0" err="1">
              <a:latin typeface="Century Gothic" panose="020B0502020202020204" pitchFamily="34" charset="0"/>
            </a:rPr>
            <a:t>Нормотипичные</a:t>
          </a:r>
          <a:r>
            <a:rPr lang="ru-RU" dirty="0">
              <a:latin typeface="Century Gothic" panose="020B0502020202020204" pitchFamily="34" charset="0"/>
            </a:rPr>
            <a:t> обучающиеся</a:t>
          </a:r>
        </a:p>
      </dgm:t>
    </dgm:pt>
    <dgm:pt modelId="{58DE149B-389D-42B9-BCBE-5B6E24013264}" type="parTrans" cxnId="{CB8E7D9C-CAB7-4378-93E7-BBCF710EBB11}">
      <dgm:prSet/>
      <dgm:spPr/>
      <dgm:t>
        <a:bodyPr/>
        <a:lstStyle/>
        <a:p>
          <a:endParaRPr lang="ru-RU"/>
        </a:p>
      </dgm:t>
    </dgm:pt>
    <dgm:pt modelId="{791A1A31-F9FF-4622-A91B-31448EC9C2C3}" type="sibTrans" cxnId="{CB8E7D9C-CAB7-4378-93E7-BBCF710EBB11}">
      <dgm:prSet/>
      <dgm:spPr/>
      <dgm:t>
        <a:bodyPr/>
        <a:lstStyle/>
        <a:p>
          <a:endParaRPr lang="ru-RU"/>
        </a:p>
      </dgm:t>
    </dgm:pt>
    <dgm:pt modelId="{01DAA7F0-3286-43A4-BBEA-50DF884C6012}" type="pres">
      <dgm:prSet presAssocID="{1BEDA262-A63E-45D3-A378-F86EF04EBCF3}" presName="compositeShape" presStyleCnt="0">
        <dgm:presLayoutVars>
          <dgm:chMax val="7"/>
          <dgm:dir/>
          <dgm:resizeHandles val="exact"/>
        </dgm:presLayoutVars>
      </dgm:prSet>
      <dgm:spPr/>
    </dgm:pt>
    <dgm:pt modelId="{94D01744-F878-44A6-A3ED-686425ABDB9D}" type="pres">
      <dgm:prSet presAssocID="{1BEDA262-A63E-45D3-A378-F86EF04EBCF3}" presName="wedge1" presStyleLbl="node1" presStyleIdx="0" presStyleCnt="4"/>
      <dgm:spPr/>
    </dgm:pt>
    <dgm:pt modelId="{B659C353-B1E2-42AF-AA8B-D49FF0AD6549}" type="pres">
      <dgm:prSet presAssocID="{1BEDA262-A63E-45D3-A378-F86EF04EBCF3}" presName="dummy1a" presStyleCnt="0"/>
      <dgm:spPr/>
    </dgm:pt>
    <dgm:pt modelId="{CD1FCAC3-D8FE-447D-AAC3-3B5734A61285}" type="pres">
      <dgm:prSet presAssocID="{1BEDA262-A63E-45D3-A378-F86EF04EBCF3}" presName="dummy1b" presStyleCnt="0"/>
      <dgm:spPr/>
    </dgm:pt>
    <dgm:pt modelId="{B0E2CB92-7C0E-4601-9130-6EEDD420C276}" type="pres">
      <dgm:prSet presAssocID="{1BEDA262-A63E-45D3-A378-F86EF04EBCF3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3148AE1-BAD5-41BD-BCA3-89D6857B6C18}" type="pres">
      <dgm:prSet presAssocID="{1BEDA262-A63E-45D3-A378-F86EF04EBCF3}" presName="wedge2" presStyleLbl="node1" presStyleIdx="1" presStyleCnt="4" custAng="0"/>
      <dgm:spPr/>
    </dgm:pt>
    <dgm:pt modelId="{FAC3D7BE-B840-46E7-A8B4-C3874706AB36}" type="pres">
      <dgm:prSet presAssocID="{1BEDA262-A63E-45D3-A378-F86EF04EBCF3}" presName="dummy2a" presStyleCnt="0"/>
      <dgm:spPr/>
    </dgm:pt>
    <dgm:pt modelId="{ABF5D6AC-536F-403E-9585-A600DE291EB4}" type="pres">
      <dgm:prSet presAssocID="{1BEDA262-A63E-45D3-A378-F86EF04EBCF3}" presName="dummy2b" presStyleCnt="0"/>
      <dgm:spPr/>
    </dgm:pt>
    <dgm:pt modelId="{B2BDEC04-2C73-4F5D-8880-76C9AA4186DE}" type="pres">
      <dgm:prSet presAssocID="{1BEDA262-A63E-45D3-A378-F86EF04EBCF3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5897014-4938-4EAE-B41E-768EBC2A0742}" type="pres">
      <dgm:prSet presAssocID="{1BEDA262-A63E-45D3-A378-F86EF04EBCF3}" presName="wedge3" presStyleLbl="node1" presStyleIdx="2" presStyleCnt="4"/>
      <dgm:spPr/>
    </dgm:pt>
    <dgm:pt modelId="{2A7C006F-A231-4205-AFB8-674717BA36CB}" type="pres">
      <dgm:prSet presAssocID="{1BEDA262-A63E-45D3-A378-F86EF04EBCF3}" presName="dummy3a" presStyleCnt="0"/>
      <dgm:spPr/>
    </dgm:pt>
    <dgm:pt modelId="{895D24BF-05E0-4D20-82ED-C4A9832C27B7}" type="pres">
      <dgm:prSet presAssocID="{1BEDA262-A63E-45D3-A378-F86EF04EBCF3}" presName="dummy3b" presStyleCnt="0"/>
      <dgm:spPr/>
    </dgm:pt>
    <dgm:pt modelId="{B41197C6-9D2B-49CB-A8CF-1353334E4771}" type="pres">
      <dgm:prSet presAssocID="{1BEDA262-A63E-45D3-A378-F86EF04EBCF3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57574F6-5404-4997-B3B6-31B5FD7A4333}" type="pres">
      <dgm:prSet presAssocID="{1BEDA262-A63E-45D3-A378-F86EF04EBCF3}" presName="wedge4" presStyleLbl="node1" presStyleIdx="3" presStyleCnt="4"/>
      <dgm:spPr/>
    </dgm:pt>
    <dgm:pt modelId="{7B4AFEDF-A506-4B11-8322-BA63387869CF}" type="pres">
      <dgm:prSet presAssocID="{1BEDA262-A63E-45D3-A378-F86EF04EBCF3}" presName="dummy4a" presStyleCnt="0"/>
      <dgm:spPr/>
    </dgm:pt>
    <dgm:pt modelId="{4E687310-A5FE-4C80-9296-C9390F1D2D73}" type="pres">
      <dgm:prSet presAssocID="{1BEDA262-A63E-45D3-A378-F86EF04EBCF3}" presName="dummy4b" presStyleCnt="0"/>
      <dgm:spPr/>
    </dgm:pt>
    <dgm:pt modelId="{946862EA-E78C-4550-8179-D761D3461435}" type="pres">
      <dgm:prSet presAssocID="{1BEDA262-A63E-45D3-A378-F86EF04EBCF3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2414CBD-B8FF-484A-BFBC-DA633DA77B54}" type="pres">
      <dgm:prSet presAssocID="{49EF0942-2C0F-44D4-B43A-10EA8F6353FB}" presName="arrowWedge1" presStyleLbl="fgSibTrans2D1" presStyleIdx="0" presStyleCnt="4"/>
      <dgm:spPr/>
    </dgm:pt>
    <dgm:pt modelId="{DA4660EE-AB36-4DDE-85AF-96B7825B9D46}" type="pres">
      <dgm:prSet presAssocID="{791A1A31-F9FF-4622-A91B-31448EC9C2C3}" presName="arrowWedge2" presStyleLbl="fgSibTrans2D1" presStyleIdx="1" presStyleCnt="4"/>
      <dgm:spPr/>
    </dgm:pt>
    <dgm:pt modelId="{3D168CF1-49CA-4518-8945-9FE81F93A6D4}" type="pres">
      <dgm:prSet presAssocID="{2A23DA3C-5F29-4753-89AB-2D98411B1A7F}" presName="arrowWedge3" presStyleLbl="fgSibTrans2D1" presStyleIdx="2" presStyleCnt="4"/>
      <dgm:spPr/>
    </dgm:pt>
    <dgm:pt modelId="{16A96453-4702-4ED4-A94B-AF7D075606EF}" type="pres">
      <dgm:prSet presAssocID="{D16445EF-3537-4358-A171-411732F76E91}" presName="arrowWedge4" presStyleLbl="fgSibTrans2D1" presStyleIdx="3" presStyleCnt="4"/>
      <dgm:spPr/>
    </dgm:pt>
  </dgm:ptLst>
  <dgm:cxnLst>
    <dgm:cxn modelId="{5B7A750C-3D20-4CC7-9D56-1FFD892BBEF6}" type="presOf" srcId="{9F4D2473-1FD2-4FBB-A7B0-196B37194536}" destId="{A3148AE1-BAD5-41BD-BCA3-89D6857B6C18}" srcOrd="0" destOrd="0" presId="urn:microsoft.com/office/officeart/2005/8/layout/cycle8"/>
    <dgm:cxn modelId="{781BEC1A-605D-4FFB-ABA9-D9D207924957}" type="presOf" srcId="{1BEDA262-A63E-45D3-A378-F86EF04EBCF3}" destId="{01DAA7F0-3286-43A4-BBEA-50DF884C6012}" srcOrd="0" destOrd="0" presId="urn:microsoft.com/office/officeart/2005/8/layout/cycle8"/>
    <dgm:cxn modelId="{CF0A0021-C39F-4274-82B5-9FBC51F761FE}" type="presOf" srcId="{52BC96B4-3152-4AB3-8054-24E2ADB6126D}" destId="{857574F6-5404-4997-B3B6-31B5FD7A4333}" srcOrd="0" destOrd="0" presId="urn:microsoft.com/office/officeart/2005/8/layout/cycle8"/>
    <dgm:cxn modelId="{C5018553-AF1E-426E-A75A-1E081D7B2A45}" srcId="{1BEDA262-A63E-45D3-A378-F86EF04EBCF3}" destId="{4C1E8246-F200-49E2-A217-187C35183A19}" srcOrd="0" destOrd="0" parTransId="{22B4ED5F-FCD8-4A76-9FEE-6EE84CA975D8}" sibTransId="{49EF0942-2C0F-44D4-B43A-10EA8F6353FB}"/>
    <dgm:cxn modelId="{C8CB7276-67D8-4E7E-904C-0D11C3123AE2}" type="presOf" srcId="{9F4D2473-1FD2-4FBB-A7B0-196B37194536}" destId="{B2BDEC04-2C73-4F5D-8880-76C9AA4186DE}" srcOrd="1" destOrd="0" presId="urn:microsoft.com/office/officeart/2005/8/layout/cycle8"/>
    <dgm:cxn modelId="{BB7D0158-1FB3-4ED0-8355-6E9AB8A5997E}" srcId="{1BEDA262-A63E-45D3-A378-F86EF04EBCF3}" destId="{52BC96B4-3152-4AB3-8054-24E2ADB6126D}" srcOrd="3" destOrd="0" parTransId="{501097A8-425E-42F1-9577-CBBC1D09EC90}" sibTransId="{D16445EF-3537-4358-A171-411732F76E91}"/>
    <dgm:cxn modelId="{00BB847A-9595-48B2-8F1D-8B5D4B778A5A}" type="presOf" srcId="{F8A9E78B-BB70-43B1-9D30-AF27E0A35E16}" destId="{85897014-4938-4EAE-B41E-768EBC2A0742}" srcOrd="0" destOrd="0" presId="urn:microsoft.com/office/officeart/2005/8/layout/cycle8"/>
    <dgm:cxn modelId="{90C34F95-600B-43E6-94B6-7619BE20CB20}" srcId="{1BEDA262-A63E-45D3-A378-F86EF04EBCF3}" destId="{F8A9E78B-BB70-43B1-9D30-AF27E0A35E16}" srcOrd="2" destOrd="0" parTransId="{2C556462-34A7-4D76-96B9-AD93007BC20F}" sibTransId="{2A23DA3C-5F29-4753-89AB-2D98411B1A7F}"/>
    <dgm:cxn modelId="{CB8E7D9C-CAB7-4378-93E7-BBCF710EBB11}" srcId="{1BEDA262-A63E-45D3-A378-F86EF04EBCF3}" destId="{9F4D2473-1FD2-4FBB-A7B0-196B37194536}" srcOrd="1" destOrd="0" parTransId="{58DE149B-389D-42B9-BCBE-5B6E24013264}" sibTransId="{791A1A31-F9FF-4622-A91B-31448EC9C2C3}"/>
    <dgm:cxn modelId="{30B487AD-73A9-437D-B2D9-968143004016}" type="presOf" srcId="{52BC96B4-3152-4AB3-8054-24E2ADB6126D}" destId="{946862EA-E78C-4550-8179-D761D3461435}" srcOrd="1" destOrd="0" presId="urn:microsoft.com/office/officeart/2005/8/layout/cycle8"/>
    <dgm:cxn modelId="{C516C4BE-7DE9-4242-A089-9EE37B0DBB13}" type="presOf" srcId="{4C1E8246-F200-49E2-A217-187C35183A19}" destId="{94D01744-F878-44A6-A3ED-686425ABDB9D}" srcOrd="0" destOrd="0" presId="urn:microsoft.com/office/officeart/2005/8/layout/cycle8"/>
    <dgm:cxn modelId="{EE397CCA-97F5-485A-8C27-2B6B8E61A865}" type="presOf" srcId="{F8A9E78B-BB70-43B1-9D30-AF27E0A35E16}" destId="{B41197C6-9D2B-49CB-A8CF-1353334E4771}" srcOrd="1" destOrd="0" presId="urn:microsoft.com/office/officeart/2005/8/layout/cycle8"/>
    <dgm:cxn modelId="{A4339EDF-5FD3-4E62-9E03-7E34566C0ECB}" type="presOf" srcId="{4C1E8246-F200-49E2-A217-187C35183A19}" destId="{B0E2CB92-7C0E-4601-9130-6EEDD420C276}" srcOrd="1" destOrd="0" presId="urn:microsoft.com/office/officeart/2005/8/layout/cycle8"/>
    <dgm:cxn modelId="{98F88BA3-9C19-4358-98FC-276C070BFC41}" type="presParOf" srcId="{01DAA7F0-3286-43A4-BBEA-50DF884C6012}" destId="{94D01744-F878-44A6-A3ED-686425ABDB9D}" srcOrd="0" destOrd="0" presId="urn:microsoft.com/office/officeart/2005/8/layout/cycle8"/>
    <dgm:cxn modelId="{16835E86-F144-4067-A5F9-CC774FACE9DA}" type="presParOf" srcId="{01DAA7F0-3286-43A4-BBEA-50DF884C6012}" destId="{B659C353-B1E2-42AF-AA8B-D49FF0AD6549}" srcOrd="1" destOrd="0" presId="urn:microsoft.com/office/officeart/2005/8/layout/cycle8"/>
    <dgm:cxn modelId="{A583EB6B-9935-42DB-9F60-9EF2790CDAB1}" type="presParOf" srcId="{01DAA7F0-3286-43A4-BBEA-50DF884C6012}" destId="{CD1FCAC3-D8FE-447D-AAC3-3B5734A61285}" srcOrd="2" destOrd="0" presId="urn:microsoft.com/office/officeart/2005/8/layout/cycle8"/>
    <dgm:cxn modelId="{E5BE2FBC-B443-4B26-8327-63D1C10C827B}" type="presParOf" srcId="{01DAA7F0-3286-43A4-BBEA-50DF884C6012}" destId="{B0E2CB92-7C0E-4601-9130-6EEDD420C276}" srcOrd="3" destOrd="0" presId="urn:microsoft.com/office/officeart/2005/8/layout/cycle8"/>
    <dgm:cxn modelId="{1EF8F750-461E-4173-BDD0-4A8F843E73D4}" type="presParOf" srcId="{01DAA7F0-3286-43A4-BBEA-50DF884C6012}" destId="{A3148AE1-BAD5-41BD-BCA3-89D6857B6C18}" srcOrd="4" destOrd="0" presId="urn:microsoft.com/office/officeart/2005/8/layout/cycle8"/>
    <dgm:cxn modelId="{309C4D30-BE0A-4629-B7E6-6D8465BE3BC6}" type="presParOf" srcId="{01DAA7F0-3286-43A4-BBEA-50DF884C6012}" destId="{FAC3D7BE-B840-46E7-A8B4-C3874706AB36}" srcOrd="5" destOrd="0" presId="urn:microsoft.com/office/officeart/2005/8/layout/cycle8"/>
    <dgm:cxn modelId="{DF353CF9-4ADC-401F-AAFE-DD51700A8A09}" type="presParOf" srcId="{01DAA7F0-3286-43A4-BBEA-50DF884C6012}" destId="{ABF5D6AC-536F-403E-9585-A600DE291EB4}" srcOrd="6" destOrd="0" presId="urn:microsoft.com/office/officeart/2005/8/layout/cycle8"/>
    <dgm:cxn modelId="{0A46DB46-E57D-43FB-88D3-1DAAF7A14286}" type="presParOf" srcId="{01DAA7F0-3286-43A4-BBEA-50DF884C6012}" destId="{B2BDEC04-2C73-4F5D-8880-76C9AA4186DE}" srcOrd="7" destOrd="0" presId="urn:microsoft.com/office/officeart/2005/8/layout/cycle8"/>
    <dgm:cxn modelId="{FCD8FC30-9BFE-4702-B9ED-AC98A7029FA0}" type="presParOf" srcId="{01DAA7F0-3286-43A4-BBEA-50DF884C6012}" destId="{85897014-4938-4EAE-B41E-768EBC2A0742}" srcOrd="8" destOrd="0" presId="urn:microsoft.com/office/officeart/2005/8/layout/cycle8"/>
    <dgm:cxn modelId="{C1E32CA9-8C20-45C4-BBF6-E15141655338}" type="presParOf" srcId="{01DAA7F0-3286-43A4-BBEA-50DF884C6012}" destId="{2A7C006F-A231-4205-AFB8-674717BA36CB}" srcOrd="9" destOrd="0" presId="urn:microsoft.com/office/officeart/2005/8/layout/cycle8"/>
    <dgm:cxn modelId="{4862BB6F-071D-43CB-A1D3-09E16A8FDC36}" type="presParOf" srcId="{01DAA7F0-3286-43A4-BBEA-50DF884C6012}" destId="{895D24BF-05E0-4D20-82ED-C4A9832C27B7}" srcOrd="10" destOrd="0" presId="urn:microsoft.com/office/officeart/2005/8/layout/cycle8"/>
    <dgm:cxn modelId="{AE3E2BC0-166F-4A3B-B51A-D597AD1E1C92}" type="presParOf" srcId="{01DAA7F0-3286-43A4-BBEA-50DF884C6012}" destId="{B41197C6-9D2B-49CB-A8CF-1353334E4771}" srcOrd="11" destOrd="0" presId="urn:microsoft.com/office/officeart/2005/8/layout/cycle8"/>
    <dgm:cxn modelId="{71A8C10D-BF9E-4B43-8C31-C41115037391}" type="presParOf" srcId="{01DAA7F0-3286-43A4-BBEA-50DF884C6012}" destId="{857574F6-5404-4997-B3B6-31B5FD7A4333}" srcOrd="12" destOrd="0" presId="urn:microsoft.com/office/officeart/2005/8/layout/cycle8"/>
    <dgm:cxn modelId="{296894C5-BD58-4574-B4DF-BACFBF360D4D}" type="presParOf" srcId="{01DAA7F0-3286-43A4-BBEA-50DF884C6012}" destId="{7B4AFEDF-A506-4B11-8322-BA63387869CF}" srcOrd="13" destOrd="0" presId="urn:microsoft.com/office/officeart/2005/8/layout/cycle8"/>
    <dgm:cxn modelId="{AA60F3FD-28BA-456C-B57A-1EDBDFA6033F}" type="presParOf" srcId="{01DAA7F0-3286-43A4-BBEA-50DF884C6012}" destId="{4E687310-A5FE-4C80-9296-C9390F1D2D73}" srcOrd="14" destOrd="0" presId="urn:microsoft.com/office/officeart/2005/8/layout/cycle8"/>
    <dgm:cxn modelId="{3EF90792-25C9-4FF2-B3A7-C8699FBFA0E9}" type="presParOf" srcId="{01DAA7F0-3286-43A4-BBEA-50DF884C6012}" destId="{946862EA-E78C-4550-8179-D761D3461435}" srcOrd="15" destOrd="0" presId="urn:microsoft.com/office/officeart/2005/8/layout/cycle8"/>
    <dgm:cxn modelId="{F880C3C8-FBD7-4F87-BD60-55B075CB376E}" type="presParOf" srcId="{01DAA7F0-3286-43A4-BBEA-50DF884C6012}" destId="{02414CBD-B8FF-484A-BFBC-DA633DA77B54}" srcOrd="16" destOrd="0" presId="urn:microsoft.com/office/officeart/2005/8/layout/cycle8"/>
    <dgm:cxn modelId="{517F639C-AE07-4FAC-B9F8-CDB9C93CA673}" type="presParOf" srcId="{01DAA7F0-3286-43A4-BBEA-50DF884C6012}" destId="{DA4660EE-AB36-4DDE-85AF-96B7825B9D46}" srcOrd="17" destOrd="0" presId="urn:microsoft.com/office/officeart/2005/8/layout/cycle8"/>
    <dgm:cxn modelId="{0B95CFB9-FD14-42BF-A5E1-338C92F91C2E}" type="presParOf" srcId="{01DAA7F0-3286-43A4-BBEA-50DF884C6012}" destId="{3D168CF1-49CA-4518-8945-9FE81F93A6D4}" srcOrd="18" destOrd="0" presId="urn:microsoft.com/office/officeart/2005/8/layout/cycle8"/>
    <dgm:cxn modelId="{B6D811A0-5067-43CE-91B0-27AED3FE1724}" type="presParOf" srcId="{01DAA7F0-3286-43A4-BBEA-50DF884C6012}" destId="{16A96453-4702-4ED4-A94B-AF7D075606EF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D9CF89-0C16-4C9B-BA32-1ED35B2473B1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2CFE4D-3E2C-494B-AFAB-CE1DD2F8432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>
              <a:solidFill>
                <a:srgbClr val="01416F"/>
              </a:solidFill>
              <a:latin typeface="Century Gothic" panose="020B0502020202020204" pitchFamily="34" charset="0"/>
              <a:cs typeface="Segoe UI Semilight" panose="020B0402040204020203" pitchFamily="34" charset="0"/>
            </a:rPr>
            <a:t>Обучающиеся техникума</a:t>
          </a:r>
        </a:p>
      </dgm:t>
    </dgm:pt>
    <dgm:pt modelId="{523EA589-E52D-4195-8B43-7EEA1F316B34}" type="parTrans" cxnId="{C887E6E4-EF96-4B68-A427-0CC474545DD7}">
      <dgm:prSet/>
      <dgm:spPr/>
      <dgm:t>
        <a:bodyPr/>
        <a:lstStyle/>
        <a:p>
          <a:endParaRPr lang="ru-RU"/>
        </a:p>
      </dgm:t>
    </dgm:pt>
    <dgm:pt modelId="{D635BDEA-6285-4A4D-A4A4-4E8E356FD26A}" type="sibTrans" cxnId="{C887E6E4-EF96-4B68-A427-0CC474545DD7}">
      <dgm:prSet/>
      <dgm:spPr/>
      <dgm:t>
        <a:bodyPr/>
        <a:lstStyle/>
        <a:p>
          <a:endParaRPr lang="ru-RU"/>
        </a:p>
      </dgm:t>
    </dgm:pt>
    <dgm:pt modelId="{B42CB3B7-9360-40A9-9043-37D348C10AEF}" type="pres">
      <dgm:prSet presAssocID="{12D9CF89-0C16-4C9B-BA32-1ED35B2473B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CDF70F8-818E-4956-BA9E-4529924079B7}" type="pres">
      <dgm:prSet presAssocID="{FD2CFE4D-3E2C-494B-AFAB-CE1DD2F84320}" presName="centerShape" presStyleLbl="node0" presStyleIdx="0" presStyleCnt="1" custScaleX="110467" custLinFactNeighborX="2140" custLinFactNeighborY="-1913"/>
      <dgm:spPr/>
    </dgm:pt>
  </dgm:ptLst>
  <dgm:cxnLst>
    <dgm:cxn modelId="{741195AD-365D-449E-B0C6-634C963F5925}" type="presOf" srcId="{FD2CFE4D-3E2C-494B-AFAB-CE1DD2F84320}" destId="{CCDF70F8-818E-4956-BA9E-4529924079B7}" srcOrd="0" destOrd="0" presId="urn:microsoft.com/office/officeart/2005/8/layout/radial5"/>
    <dgm:cxn modelId="{C887E6E4-EF96-4B68-A427-0CC474545DD7}" srcId="{12D9CF89-0C16-4C9B-BA32-1ED35B2473B1}" destId="{FD2CFE4D-3E2C-494B-AFAB-CE1DD2F84320}" srcOrd="0" destOrd="0" parTransId="{523EA589-E52D-4195-8B43-7EEA1F316B34}" sibTransId="{D635BDEA-6285-4A4D-A4A4-4E8E356FD26A}"/>
    <dgm:cxn modelId="{5618B2E7-8684-4309-A00A-2F90A372FA58}" type="presOf" srcId="{12D9CF89-0C16-4C9B-BA32-1ED35B2473B1}" destId="{B42CB3B7-9360-40A9-9043-37D348C10AEF}" srcOrd="0" destOrd="0" presId="urn:microsoft.com/office/officeart/2005/8/layout/radial5"/>
    <dgm:cxn modelId="{F39D7A84-4D31-4914-BC72-3F347A964F2C}" type="presParOf" srcId="{B42CB3B7-9360-40A9-9043-37D348C10AEF}" destId="{CCDF70F8-818E-4956-BA9E-4529924079B7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F6D38D-E684-46FC-9B95-D0A29A5889B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AC5E12-9F4A-4E85-B4B4-3FAF17080E84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dirty="0">
              <a:latin typeface="Century Gothic" panose="020B0502020202020204" pitchFamily="34" charset="0"/>
              <a:cs typeface="Segoe UI Semilight" panose="020B0402040204020203" pitchFamily="34" charset="0"/>
            </a:rPr>
            <a:t>Условия</a:t>
          </a:r>
        </a:p>
      </dgm:t>
    </dgm:pt>
    <dgm:pt modelId="{CFA58D76-B737-4CE0-8FE4-088E7EA1957E}" type="parTrans" cxnId="{D92FE5E7-E7C8-479A-88B0-DB5944A941FA}">
      <dgm:prSet/>
      <dgm:spPr/>
      <dgm:t>
        <a:bodyPr/>
        <a:lstStyle/>
        <a:p>
          <a:endParaRPr lang="ru-RU"/>
        </a:p>
      </dgm:t>
    </dgm:pt>
    <dgm:pt modelId="{22459F98-AA3B-4047-98E5-92AF7B456297}" type="sibTrans" cxnId="{D92FE5E7-E7C8-479A-88B0-DB5944A941FA}">
      <dgm:prSet/>
      <dgm:spPr/>
      <dgm:t>
        <a:bodyPr/>
        <a:lstStyle/>
        <a:p>
          <a:endParaRPr lang="ru-RU"/>
        </a:p>
      </dgm:t>
    </dgm:pt>
    <dgm:pt modelId="{65F8CC24-8453-4456-9ACF-EF783BCF7C85}">
      <dgm:prSet phldrT="[Текст]"/>
      <dgm:spPr/>
      <dgm:t>
        <a:bodyPr/>
        <a:lstStyle/>
        <a:p>
          <a:r>
            <a:rPr lang="ru-RU" dirty="0">
              <a:solidFill>
                <a:srgbClr val="01416F"/>
              </a:solidFill>
              <a:latin typeface="Century Gothic" panose="020B0502020202020204" pitchFamily="34" charset="0"/>
              <a:cs typeface="Segoe UI Semilight" panose="020B0402040204020203" pitchFamily="34" charset="0"/>
            </a:rPr>
            <a:t>нормативно-правовые основы</a:t>
          </a:r>
        </a:p>
      </dgm:t>
    </dgm:pt>
    <dgm:pt modelId="{E2E07C0D-4C9B-4BAD-B6C6-0130ED4CDD15}" type="parTrans" cxnId="{2FDBB955-AB46-419E-9BC0-3E541522755D}">
      <dgm:prSet/>
      <dgm:spPr/>
      <dgm:t>
        <a:bodyPr/>
        <a:lstStyle/>
        <a:p>
          <a:endParaRPr lang="ru-RU"/>
        </a:p>
      </dgm:t>
    </dgm:pt>
    <dgm:pt modelId="{624E10A3-DF38-4022-84A8-1E7321DC42CE}" type="sibTrans" cxnId="{2FDBB955-AB46-419E-9BC0-3E541522755D}">
      <dgm:prSet/>
      <dgm:spPr/>
      <dgm:t>
        <a:bodyPr/>
        <a:lstStyle/>
        <a:p>
          <a:endParaRPr lang="ru-RU"/>
        </a:p>
      </dgm:t>
    </dgm:pt>
    <dgm:pt modelId="{0F373B61-0074-43EE-A3A2-DF7B20889BAA}">
      <dgm:prSet phldrT="[Текст]"/>
      <dgm:spPr/>
      <dgm:t>
        <a:bodyPr/>
        <a:lstStyle/>
        <a:p>
          <a:r>
            <a:rPr lang="ru-RU" dirty="0">
              <a:solidFill>
                <a:srgbClr val="01416F"/>
              </a:solidFill>
              <a:latin typeface="Century Gothic" panose="020B0502020202020204" pitchFamily="34" charset="0"/>
              <a:cs typeface="Segoe UI Semilight" panose="020B0402040204020203" pitchFamily="34" charset="0"/>
            </a:rPr>
            <a:t>инклюзивные ценности</a:t>
          </a:r>
        </a:p>
      </dgm:t>
    </dgm:pt>
    <dgm:pt modelId="{D347E0E2-27B1-469E-B28D-9253D6806E1F}" type="parTrans" cxnId="{152E1C14-AF24-4031-B4EF-0C78CEAC414B}">
      <dgm:prSet/>
      <dgm:spPr/>
      <dgm:t>
        <a:bodyPr/>
        <a:lstStyle/>
        <a:p>
          <a:endParaRPr lang="ru-RU"/>
        </a:p>
      </dgm:t>
    </dgm:pt>
    <dgm:pt modelId="{622A226D-7706-40FD-859D-B02E667EF5E9}" type="sibTrans" cxnId="{152E1C14-AF24-4031-B4EF-0C78CEAC414B}">
      <dgm:prSet/>
      <dgm:spPr/>
      <dgm:t>
        <a:bodyPr/>
        <a:lstStyle/>
        <a:p>
          <a:endParaRPr lang="ru-RU"/>
        </a:p>
      </dgm:t>
    </dgm:pt>
    <dgm:pt modelId="{7AD44E8D-4E8A-48CF-83ED-C7B3FB244829}">
      <dgm:prSet phldrT="[Текст]"/>
      <dgm:spPr/>
      <dgm:t>
        <a:bodyPr/>
        <a:lstStyle/>
        <a:p>
          <a:endParaRPr lang="ru-RU" dirty="0"/>
        </a:p>
      </dgm:t>
    </dgm:pt>
    <dgm:pt modelId="{E58BB92D-EFDC-4EC1-B470-77002114F44C}" type="parTrans" cxnId="{A60198CD-CED0-493A-9C32-8DD564C0368A}">
      <dgm:prSet/>
      <dgm:spPr/>
      <dgm:t>
        <a:bodyPr/>
        <a:lstStyle/>
        <a:p>
          <a:endParaRPr lang="ru-RU"/>
        </a:p>
      </dgm:t>
    </dgm:pt>
    <dgm:pt modelId="{D9754A80-171A-434C-8EAC-57EDBA0B9848}" type="sibTrans" cxnId="{A60198CD-CED0-493A-9C32-8DD564C0368A}">
      <dgm:prSet/>
      <dgm:spPr/>
      <dgm:t>
        <a:bodyPr/>
        <a:lstStyle/>
        <a:p>
          <a:endParaRPr lang="ru-RU"/>
        </a:p>
      </dgm:t>
    </dgm:pt>
    <dgm:pt modelId="{6DBB28D1-2CB1-4DA0-B84B-EBF05E498BE9}">
      <dgm:prSet phldrT="[Текст]"/>
      <dgm:spPr/>
      <dgm:t>
        <a:bodyPr/>
        <a:lstStyle/>
        <a:p>
          <a:r>
            <a:rPr lang="ru-RU" dirty="0">
              <a:solidFill>
                <a:srgbClr val="01416F"/>
              </a:solidFill>
              <a:latin typeface="Century Gothic" panose="020B0502020202020204" pitchFamily="34" charset="0"/>
              <a:cs typeface="Segoe UI Semilight" panose="020B0402040204020203" pitchFamily="34" charset="0"/>
            </a:rPr>
            <a:t>профессиональная компетентность педагогов</a:t>
          </a:r>
        </a:p>
      </dgm:t>
    </dgm:pt>
    <dgm:pt modelId="{5C2EA56B-47AE-488A-AB9A-C89A0C3A71CD}" type="parTrans" cxnId="{7C7466A4-914B-46D9-8889-AE8CD5DD7F29}">
      <dgm:prSet/>
      <dgm:spPr/>
      <dgm:t>
        <a:bodyPr/>
        <a:lstStyle/>
        <a:p>
          <a:endParaRPr lang="ru-RU"/>
        </a:p>
      </dgm:t>
    </dgm:pt>
    <dgm:pt modelId="{4043B929-F0AB-4F77-96F8-8B4DAFA6833E}" type="sibTrans" cxnId="{7C7466A4-914B-46D9-8889-AE8CD5DD7F29}">
      <dgm:prSet/>
      <dgm:spPr/>
      <dgm:t>
        <a:bodyPr/>
        <a:lstStyle/>
        <a:p>
          <a:endParaRPr lang="ru-RU"/>
        </a:p>
      </dgm:t>
    </dgm:pt>
    <dgm:pt modelId="{11DBBCEF-E251-4B92-8773-2F01325C71B1}">
      <dgm:prSet phldrT="[Текст]"/>
      <dgm:spPr/>
      <dgm:t>
        <a:bodyPr/>
        <a:lstStyle/>
        <a:p>
          <a:r>
            <a:rPr lang="ru-RU" dirty="0">
              <a:solidFill>
                <a:srgbClr val="01416F"/>
              </a:solidFill>
              <a:latin typeface="Century Gothic" panose="020B0502020202020204" pitchFamily="34" charset="0"/>
              <a:cs typeface="Segoe UI Semilight" panose="020B0402040204020203" pitchFamily="34" charset="0"/>
            </a:rPr>
            <a:t>доступная среда</a:t>
          </a:r>
        </a:p>
      </dgm:t>
    </dgm:pt>
    <dgm:pt modelId="{5883B3FA-E80D-4AB2-8DC0-4691674EA960}" type="parTrans" cxnId="{1A92F8CA-60E9-41DC-8926-9FA6A76D865A}">
      <dgm:prSet/>
      <dgm:spPr/>
      <dgm:t>
        <a:bodyPr/>
        <a:lstStyle/>
        <a:p>
          <a:endParaRPr lang="ru-RU"/>
        </a:p>
      </dgm:t>
    </dgm:pt>
    <dgm:pt modelId="{E17AF43E-A5DD-49EF-B2D8-42BC1429C358}" type="sibTrans" cxnId="{1A92F8CA-60E9-41DC-8926-9FA6A76D865A}">
      <dgm:prSet/>
      <dgm:spPr/>
      <dgm:t>
        <a:bodyPr/>
        <a:lstStyle/>
        <a:p>
          <a:endParaRPr lang="ru-RU"/>
        </a:p>
      </dgm:t>
    </dgm:pt>
    <dgm:pt modelId="{DD25B11C-192B-44F5-B60E-82656E76FF1B}">
      <dgm:prSet phldrT="[Текст]"/>
      <dgm:spPr/>
      <dgm:t>
        <a:bodyPr/>
        <a:lstStyle/>
        <a:p>
          <a:r>
            <a:rPr lang="ru-RU" dirty="0">
              <a:solidFill>
                <a:srgbClr val="01416F"/>
              </a:solidFill>
              <a:latin typeface="Century Gothic" panose="020B0502020202020204" pitchFamily="34" charset="0"/>
              <a:cs typeface="Segoe UI Semilight" panose="020B0402040204020203" pitchFamily="34" charset="0"/>
            </a:rPr>
            <a:t>программно-методическое обеспечение</a:t>
          </a:r>
        </a:p>
      </dgm:t>
    </dgm:pt>
    <dgm:pt modelId="{41E568BE-7756-408F-B05D-6242601F5F8B}" type="parTrans" cxnId="{1F7E7E71-521B-4905-AF75-5615604331CA}">
      <dgm:prSet/>
      <dgm:spPr/>
      <dgm:t>
        <a:bodyPr/>
        <a:lstStyle/>
        <a:p>
          <a:endParaRPr lang="ru-RU"/>
        </a:p>
      </dgm:t>
    </dgm:pt>
    <dgm:pt modelId="{F5D85013-93ED-4EB1-9634-148891A17FB6}" type="sibTrans" cxnId="{1F7E7E71-521B-4905-AF75-5615604331CA}">
      <dgm:prSet/>
      <dgm:spPr/>
      <dgm:t>
        <a:bodyPr/>
        <a:lstStyle/>
        <a:p>
          <a:endParaRPr lang="ru-RU"/>
        </a:p>
      </dgm:t>
    </dgm:pt>
    <dgm:pt modelId="{A07123AF-0964-456C-9794-B0D1E3B0F75E}" type="pres">
      <dgm:prSet presAssocID="{5DF6D38D-E684-46FC-9B95-D0A29A5889BA}" presName="linear" presStyleCnt="0">
        <dgm:presLayoutVars>
          <dgm:animLvl val="lvl"/>
          <dgm:resizeHandles val="exact"/>
        </dgm:presLayoutVars>
      </dgm:prSet>
      <dgm:spPr/>
    </dgm:pt>
    <dgm:pt modelId="{D7D1EA3A-1B26-41B0-93B4-EACB610784C6}" type="pres">
      <dgm:prSet presAssocID="{3CAC5E12-9F4A-4E85-B4B4-3FAF17080E8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F2A2666-BC39-48DA-90E7-0588AD7DC7E7}" type="pres">
      <dgm:prSet presAssocID="{3CAC5E12-9F4A-4E85-B4B4-3FAF17080E84}" presName="childText" presStyleLbl="revTx" presStyleIdx="0" presStyleCnt="1" custScaleY="146951">
        <dgm:presLayoutVars>
          <dgm:bulletEnabled val="1"/>
        </dgm:presLayoutVars>
      </dgm:prSet>
      <dgm:spPr/>
    </dgm:pt>
  </dgm:ptLst>
  <dgm:cxnLst>
    <dgm:cxn modelId="{AB59F312-A3B8-467F-92D7-9EAF004826AE}" type="presOf" srcId="{11DBBCEF-E251-4B92-8773-2F01325C71B1}" destId="{3F2A2666-BC39-48DA-90E7-0588AD7DC7E7}" srcOrd="0" destOrd="3" presId="urn:microsoft.com/office/officeart/2005/8/layout/vList2"/>
    <dgm:cxn modelId="{152E1C14-AF24-4031-B4EF-0C78CEAC414B}" srcId="{3CAC5E12-9F4A-4E85-B4B4-3FAF17080E84}" destId="{0F373B61-0074-43EE-A3A2-DF7B20889BAA}" srcOrd="1" destOrd="0" parTransId="{D347E0E2-27B1-469E-B28D-9253D6806E1F}" sibTransId="{622A226D-7706-40FD-859D-B02E667EF5E9}"/>
    <dgm:cxn modelId="{B8EF1E1F-164F-410D-A7A9-A6FB315AE859}" type="presOf" srcId="{7AD44E8D-4E8A-48CF-83ED-C7B3FB244829}" destId="{3F2A2666-BC39-48DA-90E7-0588AD7DC7E7}" srcOrd="0" destOrd="5" presId="urn:microsoft.com/office/officeart/2005/8/layout/vList2"/>
    <dgm:cxn modelId="{7280F73A-30E8-42B6-87D6-AD94C9FE1254}" type="presOf" srcId="{6DBB28D1-2CB1-4DA0-B84B-EBF05E498BE9}" destId="{3F2A2666-BC39-48DA-90E7-0588AD7DC7E7}" srcOrd="0" destOrd="2" presId="urn:microsoft.com/office/officeart/2005/8/layout/vList2"/>
    <dgm:cxn modelId="{A185B74A-45A9-439F-9BC0-A68EAD1461FB}" type="presOf" srcId="{DD25B11C-192B-44F5-B60E-82656E76FF1B}" destId="{3F2A2666-BC39-48DA-90E7-0588AD7DC7E7}" srcOrd="0" destOrd="4" presId="urn:microsoft.com/office/officeart/2005/8/layout/vList2"/>
    <dgm:cxn modelId="{156E9B4F-989E-4B82-AEC7-7F8054AF6858}" type="presOf" srcId="{65F8CC24-8453-4456-9ACF-EF783BCF7C85}" destId="{3F2A2666-BC39-48DA-90E7-0588AD7DC7E7}" srcOrd="0" destOrd="0" presId="urn:microsoft.com/office/officeart/2005/8/layout/vList2"/>
    <dgm:cxn modelId="{1F7E7E71-521B-4905-AF75-5615604331CA}" srcId="{3CAC5E12-9F4A-4E85-B4B4-3FAF17080E84}" destId="{DD25B11C-192B-44F5-B60E-82656E76FF1B}" srcOrd="4" destOrd="0" parTransId="{41E568BE-7756-408F-B05D-6242601F5F8B}" sibTransId="{F5D85013-93ED-4EB1-9634-148891A17FB6}"/>
    <dgm:cxn modelId="{2FDBB955-AB46-419E-9BC0-3E541522755D}" srcId="{3CAC5E12-9F4A-4E85-B4B4-3FAF17080E84}" destId="{65F8CC24-8453-4456-9ACF-EF783BCF7C85}" srcOrd="0" destOrd="0" parTransId="{E2E07C0D-4C9B-4BAD-B6C6-0130ED4CDD15}" sibTransId="{624E10A3-DF38-4022-84A8-1E7321DC42CE}"/>
    <dgm:cxn modelId="{57F1FC95-FE5E-4CC3-83E6-573B7F9015E7}" type="presOf" srcId="{3CAC5E12-9F4A-4E85-B4B4-3FAF17080E84}" destId="{D7D1EA3A-1B26-41B0-93B4-EACB610784C6}" srcOrd="0" destOrd="0" presId="urn:microsoft.com/office/officeart/2005/8/layout/vList2"/>
    <dgm:cxn modelId="{235415A1-598D-4DD6-92C1-DE7246D90F69}" type="presOf" srcId="{0F373B61-0074-43EE-A3A2-DF7B20889BAA}" destId="{3F2A2666-BC39-48DA-90E7-0588AD7DC7E7}" srcOrd="0" destOrd="1" presId="urn:microsoft.com/office/officeart/2005/8/layout/vList2"/>
    <dgm:cxn modelId="{7C7466A4-914B-46D9-8889-AE8CD5DD7F29}" srcId="{3CAC5E12-9F4A-4E85-B4B4-3FAF17080E84}" destId="{6DBB28D1-2CB1-4DA0-B84B-EBF05E498BE9}" srcOrd="2" destOrd="0" parTransId="{5C2EA56B-47AE-488A-AB9A-C89A0C3A71CD}" sibTransId="{4043B929-F0AB-4F77-96F8-8B4DAFA6833E}"/>
    <dgm:cxn modelId="{F38A44B5-0B67-465D-BDE6-EA82E53C0C54}" type="presOf" srcId="{5DF6D38D-E684-46FC-9B95-D0A29A5889BA}" destId="{A07123AF-0964-456C-9794-B0D1E3B0F75E}" srcOrd="0" destOrd="0" presId="urn:microsoft.com/office/officeart/2005/8/layout/vList2"/>
    <dgm:cxn modelId="{1A92F8CA-60E9-41DC-8926-9FA6A76D865A}" srcId="{3CAC5E12-9F4A-4E85-B4B4-3FAF17080E84}" destId="{11DBBCEF-E251-4B92-8773-2F01325C71B1}" srcOrd="3" destOrd="0" parTransId="{5883B3FA-E80D-4AB2-8DC0-4691674EA960}" sibTransId="{E17AF43E-A5DD-49EF-B2D8-42BC1429C358}"/>
    <dgm:cxn modelId="{A60198CD-CED0-493A-9C32-8DD564C0368A}" srcId="{3CAC5E12-9F4A-4E85-B4B4-3FAF17080E84}" destId="{7AD44E8D-4E8A-48CF-83ED-C7B3FB244829}" srcOrd="5" destOrd="0" parTransId="{E58BB92D-EFDC-4EC1-B470-77002114F44C}" sibTransId="{D9754A80-171A-434C-8EAC-57EDBA0B9848}"/>
    <dgm:cxn modelId="{D92FE5E7-E7C8-479A-88B0-DB5944A941FA}" srcId="{5DF6D38D-E684-46FC-9B95-D0A29A5889BA}" destId="{3CAC5E12-9F4A-4E85-B4B4-3FAF17080E84}" srcOrd="0" destOrd="0" parTransId="{CFA58D76-B737-4CE0-8FE4-088E7EA1957E}" sibTransId="{22459F98-AA3B-4047-98E5-92AF7B456297}"/>
    <dgm:cxn modelId="{2831D077-B0CD-4C96-AD46-993B9A4A67CC}" type="presParOf" srcId="{A07123AF-0964-456C-9794-B0D1E3B0F75E}" destId="{D7D1EA3A-1B26-41B0-93B4-EACB610784C6}" srcOrd="0" destOrd="0" presId="urn:microsoft.com/office/officeart/2005/8/layout/vList2"/>
    <dgm:cxn modelId="{FE79812B-D33F-47EA-812D-FAA326465C68}" type="presParOf" srcId="{A07123AF-0964-456C-9794-B0D1E3B0F75E}" destId="{3F2A2666-BC39-48DA-90E7-0588AD7DC7E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F6D38D-E684-46FC-9B95-D0A29A5889B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AC5E12-9F4A-4E85-B4B4-3FAF17080E84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800" dirty="0">
              <a:latin typeface="Century Gothic" panose="020B0502020202020204" pitchFamily="34" charset="0"/>
              <a:cs typeface="Segoe UI Semilight" panose="020B0402040204020203" pitchFamily="34" charset="0"/>
            </a:rPr>
            <a:t>Направления и формы работы</a:t>
          </a:r>
        </a:p>
      </dgm:t>
    </dgm:pt>
    <dgm:pt modelId="{CFA58D76-B737-4CE0-8FE4-088E7EA1957E}" type="parTrans" cxnId="{D92FE5E7-E7C8-479A-88B0-DB5944A941FA}">
      <dgm:prSet/>
      <dgm:spPr/>
      <dgm:t>
        <a:bodyPr/>
        <a:lstStyle/>
        <a:p>
          <a:endParaRPr lang="ru-RU"/>
        </a:p>
      </dgm:t>
    </dgm:pt>
    <dgm:pt modelId="{22459F98-AA3B-4047-98E5-92AF7B456297}" type="sibTrans" cxnId="{D92FE5E7-E7C8-479A-88B0-DB5944A941FA}">
      <dgm:prSet/>
      <dgm:spPr/>
      <dgm:t>
        <a:bodyPr/>
        <a:lstStyle/>
        <a:p>
          <a:endParaRPr lang="ru-RU"/>
        </a:p>
      </dgm:t>
    </dgm:pt>
    <dgm:pt modelId="{65F8CC24-8453-4456-9ACF-EF783BCF7C85}">
      <dgm:prSet phldrT="[Текст]" custT="1"/>
      <dgm:spPr/>
      <dgm:t>
        <a:bodyPr/>
        <a:lstStyle/>
        <a:p>
          <a:r>
            <a:rPr lang="ru-RU" sz="1600" dirty="0">
              <a:solidFill>
                <a:srgbClr val="01416F"/>
              </a:solidFill>
              <a:latin typeface="Century Gothic" panose="020B0502020202020204" pitchFamily="34" charset="0"/>
              <a:cs typeface="Segoe UI Semilight" panose="020B0402040204020203" pitchFamily="34" charset="0"/>
            </a:rPr>
            <a:t>психологический клуб</a:t>
          </a:r>
        </a:p>
      </dgm:t>
    </dgm:pt>
    <dgm:pt modelId="{E2E07C0D-4C9B-4BAD-B6C6-0130ED4CDD15}" type="parTrans" cxnId="{2FDBB955-AB46-419E-9BC0-3E541522755D}">
      <dgm:prSet/>
      <dgm:spPr/>
      <dgm:t>
        <a:bodyPr/>
        <a:lstStyle/>
        <a:p>
          <a:endParaRPr lang="ru-RU"/>
        </a:p>
      </dgm:t>
    </dgm:pt>
    <dgm:pt modelId="{624E10A3-DF38-4022-84A8-1E7321DC42CE}" type="sibTrans" cxnId="{2FDBB955-AB46-419E-9BC0-3E541522755D}">
      <dgm:prSet/>
      <dgm:spPr/>
      <dgm:t>
        <a:bodyPr/>
        <a:lstStyle/>
        <a:p>
          <a:endParaRPr lang="ru-RU"/>
        </a:p>
      </dgm:t>
    </dgm:pt>
    <dgm:pt modelId="{0F373B61-0074-43EE-A3A2-DF7B20889BAA}">
      <dgm:prSet phldrT="[Текст]" custT="1"/>
      <dgm:spPr/>
      <dgm:t>
        <a:bodyPr/>
        <a:lstStyle/>
        <a:p>
          <a:r>
            <a:rPr lang="ru-RU" sz="1600" dirty="0">
              <a:solidFill>
                <a:srgbClr val="01416F"/>
              </a:solidFill>
              <a:latin typeface="Century Gothic" panose="020B0502020202020204" pitchFamily="34" charset="0"/>
              <a:cs typeface="Segoe UI Semilight" panose="020B0402040204020203" pitchFamily="34" charset="0"/>
            </a:rPr>
            <a:t>спортивный клуб</a:t>
          </a:r>
        </a:p>
      </dgm:t>
    </dgm:pt>
    <dgm:pt modelId="{D347E0E2-27B1-469E-B28D-9253D6806E1F}" type="parTrans" cxnId="{152E1C14-AF24-4031-B4EF-0C78CEAC414B}">
      <dgm:prSet/>
      <dgm:spPr/>
      <dgm:t>
        <a:bodyPr/>
        <a:lstStyle/>
        <a:p>
          <a:endParaRPr lang="ru-RU"/>
        </a:p>
      </dgm:t>
    </dgm:pt>
    <dgm:pt modelId="{622A226D-7706-40FD-859D-B02E667EF5E9}" type="sibTrans" cxnId="{152E1C14-AF24-4031-B4EF-0C78CEAC414B}">
      <dgm:prSet/>
      <dgm:spPr/>
      <dgm:t>
        <a:bodyPr/>
        <a:lstStyle/>
        <a:p>
          <a:endParaRPr lang="ru-RU"/>
        </a:p>
      </dgm:t>
    </dgm:pt>
    <dgm:pt modelId="{7AD44E8D-4E8A-48CF-83ED-C7B3FB244829}">
      <dgm:prSet phldrT="[Текст]"/>
      <dgm:spPr/>
      <dgm:t>
        <a:bodyPr/>
        <a:lstStyle/>
        <a:p>
          <a:endParaRPr lang="ru-RU" sz="1500" dirty="0"/>
        </a:p>
      </dgm:t>
    </dgm:pt>
    <dgm:pt modelId="{E58BB92D-EFDC-4EC1-B470-77002114F44C}" type="parTrans" cxnId="{A60198CD-CED0-493A-9C32-8DD564C0368A}">
      <dgm:prSet/>
      <dgm:spPr/>
      <dgm:t>
        <a:bodyPr/>
        <a:lstStyle/>
        <a:p>
          <a:endParaRPr lang="ru-RU"/>
        </a:p>
      </dgm:t>
    </dgm:pt>
    <dgm:pt modelId="{D9754A80-171A-434C-8EAC-57EDBA0B9848}" type="sibTrans" cxnId="{A60198CD-CED0-493A-9C32-8DD564C0368A}">
      <dgm:prSet/>
      <dgm:spPr/>
      <dgm:t>
        <a:bodyPr/>
        <a:lstStyle/>
        <a:p>
          <a:endParaRPr lang="ru-RU"/>
        </a:p>
      </dgm:t>
    </dgm:pt>
    <dgm:pt modelId="{6DBB28D1-2CB1-4DA0-B84B-EBF05E498BE9}">
      <dgm:prSet phldrT="[Текст]" custT="1"/>
      <dgm:spPr/>
      <dgm:t>
        <a:bodyPr/>
        <a:lstStyle/>
        <a:p>
          <a:r>
            <a:rPr lang="ru-RU" sz="1600" dirty="0">
              <a:solidFill>
                <a:srgbClr val="01416F"/>
              </a:solidFill>
              <a:latin typeface="Century Gothic" panose="020B0502020202020204" pitchFamily="34" charset="0"/>
              <a:cs typeface="Segoe UI Semilight" panose="020B0402040204020203" pitchFamily="34" charset="0"/>
            </a:rPr>
            <a:t>конкурсные движения, в т.ч. «Абилимпикс»</a:t>
          </a:r>
        </a:p>
      </dgm:t>
    </dgm:pt>
    <dgm:pt modelId="{5C2EA56B-47AE-488A-AB9A-C89A0C3A71CD}" type="parTrans" cxnId="{7C7466A4-914B-46D9-8889-AE8CD5DD7F29}">
      <dgm:prSet/>
      <dgm:spPr/>
      <dgm:t>
        <a:bodyPr/>
        <a:lstStyle/>
        <a:p>
          <a:endParaRPr lang="ru-RU"/>
        </a:p>
      </dgm:t>
    </dgm:pt>
    <dgm:pt modelId="{4043B929-F0AB-4F77-96F8-8B4DAFA6833E}" type="sibTrans" cxnId="{7C7466A4-914B-46D9-8889-AE8CD5DD7F29}">
      <dgm:prSet/>
      <dgm:spPr/>
      <dgm:t>
        <a:bodyPr/>
        <a:lstStyle/>
        <a:p>
          <a:endParaRPr lang="ru-RU"/>
        </a:p>
      </dgm:t>
    </dgm:pt>
    <dgm:pt modelId="{DD25B11C-192B-44F5-B60E-82656E76FF1B}">
      <dgm:prSet phldrT="[Текст]" custT="1"/>
      <dgm:spPr/>
      <dgm:t>
        <a:bodyPr/>
        <a:lstStyle/>
        <a:p>
          <a:r>
            <a:rPr lang="ru-RU" sz="1600" dirty="0">
              <a:solidFill>
                <a:srgbClr val="01416F"/>
              </a:solidFill>
              <a:latin typeface="Century Gothic" panose="020B0502020202020204" pitchFamily="34" charset="0"/>
              <a:cs typeface="Segoe UI Semilight" panose="020B0402040204020203" pitchFamily="34" charset="0"/>
            </a:rPr>
            <a:t>методические объединения</a:t>
          </a:r>
        </a:p>
      </dgm:t>
    </dgm:pt>
    <dgm:pt modelId="{41E568BE-7756-408F-B05D-6242601F5F8B}" type="parTrans" cxnId="{1F7E7E71-521B-4905-AF75-5615604331CA}">
      <dgm:prSet/>
      <dgm:spPr/>
      <dgm:t>
        <a:bodyPr/>
        <a:lstStyle/>
        <a:p>
          <a:endParaRPr lang="ru-RU"/>
        </a:p>
      </dgm:t>
    </dgm:pt>
    <dgm:pt modelId="{F5D85013-93ED-4EB1-9634-148891A17FB6}" type="sibTrans" cxnId="{1F7E7E71-521B-4905-AF75-5615604331CA}">
      <dgm:prSet/>
      <dgm:spPr/>
      <dgm:t>
        <a:bodyPr/>
        <a:lstStyle/>
        <a:p>
          <a:endParaRPr lang="ru-RU"/>
        </a:p>
      </dgm:t>
    </dgm:pt>
    <dgm:pt modelId="{11DBBCEF-E251-4B92-8773-2F01325C71B1}">
      <dgm:prSet phldrT="[Текст]" custT="1"/>
      <dgm:spPr/>
      <dgm:t>
        <a:bodyPr/>
        <a:lstStyle/>
        <a:p>
          <a:r>
            <a:rPr lang="ru-RU" sz="1600" dirty="0">
              <a:solidFill>
                <a:srgbClr val="01416F"/>
              </a:solidFill>
              <a:latin typeface="Century Gothic" panose="020B0502020202020204" pitchFamily="34" charset="0"/>
              <a:cs typeface="Segoe UI Semilight" panose="020B0402040204020203" pitchFamily="34" charset="0"/>
            </a:rPr>
            <a:t>студенческий совет</a:t>
          </a:r>
        </a:p>
      </dgm:t>
    </dgm:pt>
    <dgm:pt modelId="{E17AF43E-A5DD-49EF-B2D8-42BC1429C358}" type="sibTrans" cxnId="{1A92F8CA-60E9-41DC-8926-9FA6A76D865A}">
      <dgm:prSet/>
      <dgm:spPr/>
      <dgm:t>
        <a:bodyPr/>
        <a:lstStyle/>
        <a:p>
          <a:endParaRPr lang="ru-RU"/>
        </a:p>
      </dgm:t>
    </dgm:pt>
    <dgm:pt modelId="{5883B3FA-E80D-4AB2-8DC0-4691674EA960}" type="parTrans" cxnId="{1A92F8CA-60E9-41DC-8926-9FA6A76D865A}">
      <dgm:prSet/>
      <dgm:spPr/>
      <dgm:t>
        <a:bodyPr/>
        <a:lstStyle/>
        <a:p>
          <a:endParaRPr lang="ru-RU"/>
        </a:p>
      </dgm:t>
    </dgm:pt>
    <dgm:pt modelId="{B33F5F5F-4671-4A87-BA9F-DE05412869EC}">
      <dgm:prSet phldrT="[Текст]" custT="1"/>
      <dgm:spPr/>
      <dgm:t>
        <a:bodyPr/>
        <a:lstStyle/>
        <a:p>
          <a:r>
            <a:rPr lang="ru-RU" sz="1600" dirty="0">
              <a:solidFill>
                <a:srgbClr val="01416F"/>
              </a:solidFill>
              <a:latin typeface="Century Gothic" panose="020B0502020202020204" pitchFamily="34" charset="0"/>
              <a:cs typeface="Segoe UI Semilight" panose="020B0402040204020203" pitchFamily="34" charset="0"/>
            </a:rPr>
            <a:t>психолого-педагогический консилиум</a:t>
          </a:r>
        </a:p>
      </dgm:t>
    </dgm:pt>
    <dgm:pt modelId="{92FAD2A2-69CC-47AB-AC7C-8A2A4C89D492}" type="parTrans" cxnId="{3EC07B81-0957-43D9-9554-86D7B30B6098}">
      <dgm:prSet/>
      <dgm:spPr/>
      <dgm:t>
        <a:bodyPr/>
        <a:lstStyle/>
        <a:p>
          <a:endParaRPr lang="ru-RU"/>
        </a:p>
      </dgm:t>
    </dgm:pt>
    <dgm:pt modelId="{5E170F53-0E72-4CAD-86D9-327733973902}" type="sibTrans" cxnId="{3EC07B81-0957-43D9-9554-86D7B30B6098}">
      <dgm:prSet/>
      <dgm:spPr/>
      <dgm:t>
        <a:bodyPr/>
        <a:lstStyle/>
        <a:p>
          <a:endParaRPr lang="ru-RU"/>
        </a:p>
      </dgm:t>
    </dgm:pt>
    <dgm:pt modelId="{986C8858-CFB1-47D6-B6ED-90664CE2ED78}">
      <dgm:prSet phldrT="[Текст]" custT="1"/>
      <dgm:spPr/>
      <dgm:t>
        <a:bodyPr/>
        <a:lstStyle/>
        <a:p>
          <a:r>
            <a:rPr lang="ru-RU" sz="1600" dirty="0">
              <a:solidFill>
                <a:srgbClr val="01416F"/>
              </a:solidFill>
              <a:latin typeface="Century Gothic" panose="020B0502020202020204" pitchFamily="34" charset="0"/>
              <a:cs typeface="Segoe UI Semilight" panose="020B0402040204020203" pitchFamily="34" charset="0"/>
            </a:rPr>
            <a:t>родительский комитет</a:t>
          </a:r>
        </a:p>
      </dgm:t>
    </dgm:pt>
    <dgm:pt modelId="{1301E2F5-1815-434D-A3E7-0DFDD152D6E1}" type="parTrans" cxnId="{57E09773-CEBD-47E8-A297-2A1E5F9DC728}">
      <dgm:prSet/>
      <dgm:spPr/>
      <dgm:t>
        <a:bodyPr/>
        <a:lstStyle/>
        <a:p>
          <a:endParaRPr lang="ru-RU"/>
        </a:p>
      </dgm:t>
    </dgm:pt>
    <dgm:pt modelId="{C42F5EC1-29C9-48AF-A113-C2264DED5904}" type="sibTrans" cxnId="{57E09773-CEBD-47E8-A297-2A1E5F9DC728}">
      <dgm:prSet/>
      <dgm:spPr/>
      <dgm:t>
        <a:bodyPr/>
        <a:lstStyle/>
        <a:p>
          <a:endParaRPr lang="ru-RU"/>
        </a:p>
      </dgm:t>
    </dgm:pt>
    <dgm:pt modelId="{2D36ADBA-2E76-449E-8268-210C6D266906}">
      <dgm:prSet phldrT="[Текст]" custT="1"/>
      <dgm:spPr/>
      <dgm:t>
        <a:bodyPr/>
        <a:lstStyle/>
        <a:p>
          <a:r>
            <a:rPr lang="ru-RU" sz="1600" dirty="0">
              <a:solidFill>
                <a:srgbClr val="01416F"/>
              </a:solidFill>
              <a:latin typeface="Century Gothic" panose="020B0502020202020204" pitchFamily="34" charset="0"/>
              <a:cs typeface="Segoe UI Semilight" panose="020B0402040204020203" pitchFamily="34" charset="0"/>
            </a:rPr>
            <a:t>попечительский совет</a:t>
          </a:r>
        </a:p>
      </dgm:t>
    </dgm:pt>
    <dgm:pt modelId="{4FE88D98-3CAA-45F4-9C43-E5BDA2C80FAD}" type="parTrans" cxnId="{796B9C06-1C49-4A5F-88B3-4C0D0000E71D}">
      <dgm:prSet/>
      <dgm:spPr/>
      <dgm:t>
        <a:bodyPr/>
        <a:lstStyle/>
        <a:p>
          <a:endParaRPr lang="ru-RU"/>
        </a:p>
      </dgm:t>
    </dgm:pt>
    <dgm:pt modelId="{4EE0EBA9-88B9-401F-BF7F-1C8AFB9DBAB6}" type="sibTrans" cxnId="{796B9C06-1C49-4A5F-88B3-4C0D0000E71D}">
      <dgm:prSet/>
      <dgm:spPr/>
      <dgm:t>
        <a:bodyPr/>
        <a:lstStyle/>
        <a:p>
          <a:endParaRPr lang="ru-RU"/>
        </a:p>
      </dgm:t>
    </dgm:pt>
    <dgm:pt modelId="{B040A74F-1277-4DE8-90BC-5D38419A67C9}">
      <dgm:prSet phldrT="[Текст]" custT="1"/>
      <dgm:spPr/>
      <dgm:t>
        <a:bodyPr/>
        <a:lstStyle/>
        <a:p>
          <a:r>
            <a:rPr lang="ru-RU" sz="1600" dirty="0">
              <a:solidFill>
                <a:srgbClr val="01416F"/>
              </a:solidFill>
              <a:latin typeface="Century Gothic" panose="020B0502020202020204" pitchFamily="34" charset="0"/>
              <a:cs typeface="Segoe UI Semilight" panose="020B0402040204020203" pitchFamily="34" charset="0"/>
            </a:rPr>
            <a:t>центр содействия трудоустройству</a:t>
          </a:r>
        </a:p>
      </dgm:t>
    </dgm:pt>
    <dgm:pt modelId="{EBE58AB2-8AB0-4166-984D-6C8EC8F9AF6B}" type="parTrans" cxnId="{09364454-D287-43BF-8846-CEFD72A5AFD0}">
      <dgm:prSet/>
      <dgm:spPr/>
      <dgm:t>
        <a:bodyPr/>
        <a:lstStyle/>
        <a:p>
          <a:endParaRPr lang="ru-RU"/>
        </a:p>
      </dgm:t>
    </dgm:pt>
    <dgm:pt modelId="{245C2A3B-AAA5-47DE-8071-752CC87BE5E1}" type="sibTrans" cxnId="{09364454-D287-43BF-8846-CEFD72A5AFD0}">
      <dgm:prSet/>
      <dgm:spPr/>
      <dgm:t>
        <a:bodyPr/>
        <a:lstStyle/>
        <a:p>
          <a:endParaRPr lang="ru-RU"/>
        </a:p>
      </dgm:t>
    </dgm:pt>
    <dgm:pt modelId="{A07123AF-0964-456C-9794-B0D1E3B0F75E}" type="pres">
      <dgm:prSet presAssocID="{5DF6D38D-E684-46FC-9B95-D0A29A5889BA}" presName="linear" presStyleCnt="0">
        <dgm:presLayoutVars>
          <dgm:animLvl val="lvl"/>
          <dgm:resizeHandles val="exact"/>
        </dgm:presLayoutVars>
      </dgm:prSet>
      <dgm:spPr/>
    </dgm:pt>
    <dgm:pt modelId="{D7D1EA3A-1B26-41B0-93B4-EACB610784C6}" type="pres">
      <dgm:prSet presAssocID="{3CAC5E12-9F4A-4E85-B4B4-3FAF17080E84}" presName="parentText" presStyleLbl="node1" presStyleIdx="0" presStyleCnt="1" custScaleY="142988">
        <dgm:presLayoutVars>
          <dgm:chMax val="0"/>
          <dgm:bulletEnabled val="1"/>
        </dgm:presLayoutVars>
      </dgm:prSet>
      <dgm:spPr/>
    </dgm:pt>
    <dgm:pt modelId="{3F2A2666-BC39-48DA-90E7-0588AD7DC7E7}" type="pres">
      <dgm:prSet presAssocID="{3CAC5E12-9F4A-4E85-B4B4-3FAF17080E84}" presName="childText" presStyleLbl="revTx" presStyleIdx="0" presStyleCnt="1" custScaleY="153500">
        <dgm:presLayoutVars>
          <dgm:bulletEnabled val="1"/>
        </dgm:presLayoutVars>
      </dgm:prSet>
      <dgm:spPr/>
    </dgm:pt>
  </dgm:ptLst>
  <dgm:cxnLst>
    <dgm:cxn modelId="{796B9C06-1C49-4A5F-88B3-4C0D0000E71D}" srcId="{3CAC5E12-9F4A-4E85-B4B4-3FAF17080E84}" destId="{2D36ADBA-2E76-449E-8268-210C6D266906}" srcOrd="7" destOrd="0" parTransId="{4FE88D98-3CAA-45F4-9C43-E5BDA2C80FAD}" sibTransId="{4EE0EBA9-88B9-401F-BF7F-1C8AFB9DBAB6}"/>
    <dgm:cxn modelId="{AB59F312-A3B8-467F-92D7-9EAF004826AE}" type="presOf" srcId="{11DBBCEF-E251-4B92-8773-2F01325C71B1}" destId="{3F2A2666-BC39-48DA-90E7-0588AD7DC7E7}" srcOrd="0" destOrd="3" presId="urn:microsoft.com/office/officeart/2005/8/layout/vList2"/>
    <dgm:cxn modelId="{152E1C14-AF24-4031-B4EF-0C78CEAC414B}" srcId="{3CAC5E12-9F4A-4E85-B4B4-3FAF17080E84}" destId="{0F373B61-0074-43EE-A3A2-DF7B20889BAA}" srcOrd="1" destOrd="0" parTransId="{D347E0E2-27B1-469E-B28D-9253D6806E1F}" sibTransId="{622A226D-7706-40FD-859D-B02E667EF5E9}"/>
    <dgm:cxn modelId="{B8EF1E1F-164F-410D-A7A9-A6FB315AE859}" type="presOf" srcId="{7AD44E8D-4E8A-48CF-83ED-C7B3FB244829}" destId="{3F2A2666-BC39-48DA-90E7-0588AD7DC7E7}" srcOrd="0" destOrd="9" presId="urn:microsoft.com/office/officeart/2005/8/layout/vList2"/>
    <dgm:cxn modelId="{7280F73A-30E8-42B6-87D6-AD94C9FE1254}" type="presOf" srcId="{6DBB28D1-2CB1-4DA0-B84B-EBF05E498BE9}" destId="{3F2A2666-BC39-48DA-90E7-0588AD7DC7E7}" srcOrd="0" destOrd="2" presId="urn:microsoft.com/office/officeart/2005/8/layout/vList2"/>
    <dgm:cxn modelId="{A185B74A-45A9-439F-9BC0-A68EAD1461FB}" type="presOf" srcId="{DD25B11C-192B-44F5-B60E-82656E76FF1B}" destId="{3F2A2666-BC39-48DA-90E7-0588AD7DC7E7}" srcOrd="0" destOrd="4" presId="urn:microsoft.com/office/officeart/2005/8/layout/vList2"/>
    <dgm:cxn modelId="{156E9B4F-989E-4B82-AEC7-7F8054AF6858}" type="presOf" srcId="{65F8CC24-8453-4456-9ACF-EF783BCF7C85}" destId="{3F2A2666-BC39-48DA-90E7-0588AD7DC7E7}" srcOrd="0" destOrd="0" presId="urn:microsoft.com/office/officeart/2005/8/layout/vList2"/>
    <dgm:cxn modelId="{1F7E7E71-521B-4905-AF75-5615604331CA}" srcId="{3CAC5E12-9F4A-4E85-B4B4-3FAF17080E84}" destId="{DD25B11C-192B-44F5-B60E-82656E76FF1B}" srcOrd="4" destOrd="0" parTransId="{41E568BE-7756-408F-B05D-6242601F5F8B}" sibTransId="{F5D85013-93ED-4EB1-9634-148891A17FB6}"/>
    <dgm:cxn modelId="{57E09773-CEBD-47E8-A297-2A1E5F9DC728}" srcId="{3CAC5E12-9F4A-4E85-B4B4-3FAF17080E84}" destId="{986C8858-CFB1-47D6-B6ED-90664CE2ED78}" srcOrd="6" destOrd="0" parTransId="{1301E2F5-1815-434D-A3E7-0DFDD152D6E1}" sibTransId="{C42F5EC1-29C9-48AF-A113-C2264DED5904}"/>
    <dgm:cxn modelId="{2349E453-F7A5-4580-A7F1-F569B8D60B07}" type="presOf" srcId="{B040A74F-1277-4DE8-90BC-5D38419A67C9}" destId="{3F2A2666-BC39-48DA-90E7-0588AD7DC7E7}" srcOrd="0" destOrd="8" presId="urn:microsoft.com/office/officeart/2005/8/layout/vList2"/>
    <dgm:cxn modelId="{09364454-D287-43BF-8846-CEFD72A5AFD0}" srcId="{3CAC5E12-9F4A-4E85-B4B4-3FAF17080E84}" destId="{B040A74F-1277-4DE8-90BC-5D38419A67C9}" srcOrd="8" destOrd="0" parTransId="{EBE58AB2-8AB0-4166-984D-6C8EC8F9AF6B}" sibTransId="{245C2A3B-AAA5-47DE-8071-752CC87BE5E1}"/>
    <dgm:cxn modelId="{2FDBB955-AB46-419E-9BC0-3E541522755D}" srcId="{3CAC5E12-9F4A-4E85-B4B4-3FAF17080E84}" destId="{65F8CC24-8453-4456-9ACF-EF783BCF7C85}" srcOrd="0" destOrd="0" parTransId="{E2E07C0D-4C9B-4BAD-B6C6-0130ED4CDD15}" sibTransId="{624E10A3-DF38-4022-84A8-1E7321DC42CE}"/>
    <dgm:cxn modelId="{3EC07B81-0957-43D9-9554-86D7B30B6098}" srcId="{3CAC5E12-9F4A-4E85-B4B4-3FAF17080E84}" destId="{B33F5F5F-4671-4A87-BA9F-DE05412869EC}" srcOrd="5" destOrd="0" parTransId="{92FAD2A2-69CC-47AB-AC7C-8A2A4C89D492}" sibTransId="{5E170F53-0E72-4CAD-86D9-327733973902}"/>
    <dgm:cxn modelId="{57F1FC95-FE5E-4CC3-83E6-573B7F9015E7}" type="presOf" srcId="{3CAC5E12-9F4A-4E85-B4B4-3FAF17080E84}" destId="{D7D1EA3A-1B26-41B0-93B4-EACB610784C6}" srcOrd="0" destOrd="0" presId="urn:microsoft.com/office/officeart/2005/8/layout/vList2"/>
    <dgm:cxn modelId="{C5D2AF9B-440F-4306-BF2F-B579A2AEA01C}" type="presOf" srcId="{B33F5F5F-4671-4A87-BA9F-DE05412869EC}" destId="{3F2A2666-BC39-48DA-90E7-0588AD7DC7E7}" srcOrd="0" destOrd="5" presId="urn:microsoft.com/office/officeart/2005/8/layout/vList2"/>
    <dgm:cxn modelId="{235415A1-598D-4DD6-92C1-DE7246D90F69}" type="presOf" srcId="{0F373B61-0074-43EE-A3A2-DF7B20889BAA}" destId="{3F2A2666-BC39-48DA-90E7-0588AD7DC7E7}" srcOrd="0" destOrd="1" presId="urn:microsoft.com/office/officeart/2005/8/layout/vList2"/>
    <dgm:cxn modelId="{7C7466A4-914B-46D9-8889-AE8CD5DD7F29}" srcId="{3CAC5E12-9F4A-4E85-B4B4-3FAF17080E84}" destId="{6DBB28D1-2CB1-4DA0-B84B-EBF05E498BE9}" srcOrd="2" destOrd="0" parTransId="{5C2EA56B-47AE-488A-AB9A-C89A0C3A71CD}" sibTransId="{4043B929-F0AB-4F77-96F8-8B4DAFA6833E}"/>
    <dgm:cxn modelId="{6D7E4EB2-8B4C-40C8-9179-9CA6EC9C99A9}" type="presOf" srcId="{2D36ADBA-2E76-449E-8268-210C6D266906}" destId="{3F2A2666-BC39-48DA-90E7-0588AD7DC7E7}" srcOrd="0" destOrd="7" presId="urn:microsoft.com/office/officeart/2005/8/layout/vList2"/>
    <dgm:cxn modelId="{F38A44B5-0B67-465D-BDE6-EA82E53C0C54}" type="presOf" srcId="{5DF6D38D-E684-46FC-9B95-D0A29A5889BA}" destId="{A07123AF-0964-456C-9794-B0D1E3B0F75E}" srcOrd="0" destOrd="0" presId="urn:microsoft.com/office/officeart/2005/8/layout/vList2"/>
    <dgm:cxn modelId="{A0545DC8-4A86-4975-92F0-5C343E2A62A9}" type="presOf" srcId="{986C8858-CFB1-47D6-B6ED-90664CE2ED78}" destId="{3F2A2666-BC39-48DA-90E7-0588AD7DC7E7}" srcOrd="0" destOrd="6" presId="urn:microsoft.com/office/officeart/2005/8/layout/vList2"/>
    <dgm:cxn modelId="{1A92F8CA-60E9-41DC-8926-9FA6A76D865A}" srcId="{3CAC5E12-9F4A-4E85-B4B4-3FAF17080E84}" destId="{11DBBCEF-E251-4B92-8773-2F01325C71B1}" srcOrd="3" destOrd="0" parTransId="{5883B3FA-E80D-4AB2-8DC0-4691674EA960}" sibTransId="{E17AF43E-A5DD-49EF-B2D8-42BC1429C358}"/>
    <dgm:cxn modelId="{A60198CD-CED0-493A-9C32-8DD564C0368A}" srcId="{3CAC5E12-9F4A-4E85-B4B4-3FAF17080E84}" destId="{7AD44E8D-4E8A-48CF-83ED-C7B3FB244829}" srcOrd="9" destOrd="0" parTransId="{E58BB92D-EFDC-4EC1-B470-77002114F44C}" sibTransId="{D9754A80-171A-434C-8EAC-57EDBA0B9848}"/>
    <dgm:cxn modelId="{D92FE5E7-E7C8-479A-88B0-DB5944A941FA}" srcId="{5DF6D38D-E684-46FC-9B95-D0A29A5889BA}" destId="{3CAC5E12-9F4A-4E85-B4B4-3FAF17080E84}" srcOrd="0" destOrd="0" parTransId="{CFA58D76-B737-4CE0-8FE4-088E7EA1957E}" sibTransId="{22459F98-AA3B-4047-98E5-92AF7B456297}"/>
    <dgm:cxn modelId="{2831D077-B0CD-4C96-AD46-993B9A4A67CC}" type="presParOf" srcId="{A07123AF-0964-456C-9794-B0D1E3B0F75E}" destId="{D7D1EA3A-1B26-41B0-93B4-EACB610784C6}" srcOrd="0" destOrd="0" presId="urn:microsoft.com/office/officeart/2005/8/layout/vList2"/>
    <dgm:cxn modelId="{FE79812B-D33F-47EA-812D-FAA326465C68}" type="presParOf" srcId="{A07123AF-0964-456C-9794-B0D1E3B0F75E}" destId="{3F2A2666-BC39-48DA-90E7-0588AD7DC7E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81653-38A1-4D02-8DD9-CBD0DC586F03}">
      <dsp:nvSpPr>
        <dsp:cNvPr id="0" name=""/>
        <dsp:cNvSpPr/>
      </dsp:nvSpPr>
      <dsp:spPr>
        <a:xfrm>
          <a:off x="0" y="0"/>
          <a:ext cx="4862129" cy="4862129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34AEC144-E056-4FDF-B445-CB8AF3EF29DA}">
      <dsp:nvSpPr>
        <dsp:cNvPr id="0" name=""/>
        <dsp:cNvSpPr/>
      </dsp:nvSpPr>
      <dsp:spPr>
        <a:xfrm>
          <a:off x="2431064" y="0"/>
          <a:ext cx="7160907" cy="48621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01416F"/>
              </a:solidFill>
              <a:latin typeface="Century Gothic" panose="020B0502020202020204" pitchFamily="34" charset="0"/>
              <a:cs typeface="Segoe UI Semibold" panose="020B0702040204020203" pitchFamily="34" charset="0"/>
            </a:rPr>
            <a:t>Воспитанник ПНИ</a:t>
          </a:r>
        </a:p>
      </dsp:txBody>
      <dsp:txXfrm>
        <a:off x="2431064" y="0"/>
        <a:ext cx="3580453" cy="1458641"/>
      </dsp:txXfrm>
    </dsp:sp>
    <dsp:sp modelId="{3DBD1D63-63EF-472A-B219-EE3F4F352099}">
      <dsp:nvSpPr>
        <dsp:cNvPr id="0" name=""/>
        <dsp:cNvSpPr/>
      </dsp:nvSpPr>
      <dsp:spPr>
        <a:xfrm>
          <a:off x="850874" y="1458641"/>
          <a:ext cx="3160380" cy="3160380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ECAA62DC-E9E1-44A4-9843-0090C242DEAD}">
      <dsp:nvSpPr>
        <dsp:cNvPr id="0" name=""/>
        <dsp:cNvSpPr/>
      </dsp:nvSpPr>
      <dsp:spPr>
        <a:xfrm>
          <a:off x="2431064" y="1458641"/>
          <a:ext cx="7160907" cy="316038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01416F"/>
              </a:solidFill>
              <a:latin typeface="Century Gothic" panose="020B0502020202020204" pitchFamily="34" charset="0"/>
              <a:cs typeface="Segoe UI Semibold" panose="020B0702040204020203" pitchFamily="34" charset="0"/>
            </a:rPr>
            <a:t>Воспитанник ДДИ</a:t>
          </a:r>
        </a:p>
      </dsp:txBody>
      <dsp:txXfrm>
        <a:off x="2431064" y="1458641"/>
        <a:ext cx="3580453" cy="1458636"/>
      </dsp:txXfrm>
    </dsp:sp>
    <dsp:sp modelId="{430B14A0-A43D-44D4-ABFC-9C33EAC49D81}">
      <dsp:nvSpPr>
        <dsp:cNvPr id="0" name=""/>
        <dsp:cNvSpPr/>
      </dsp:nvSpPr>
      <dsp:spPr>
        <a:xfrm>
          <a:off x="1701745" y="2917278"/>
          <a:ext cx="1458637" cy="1458637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D18269AD-5575-4EB6-B82F-4B6EDC25E201}">
      <dsp:nvSpPr>
        <dsp:cNvPr id="0" name=""/>
        <dsp:cNvSpPr/>
      </dsp:nvSpPr>
      <dsp:spPr>
        <a:xfrm>
          <a:off x="2431064" y="2917278"/>
          <a:ext cx="7160907" cy="14586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01416F"/>
              </a:solidFill>
              <a:latin typeface="Century Gothic" panose="020B0502020202020204" pitchFamily="34" charset="0"/>
              <a:cs typeface="Segoe UI Semibold" panose="020B0702040204020203" pitchFamily="34" charset="0"/>
            </a:rPr>
            <a:t>Обучающийся с ОВЗ</a:t>
          </a:r>
        </a:p>
      </dsp:txBody>
      <dsp:txXfrm>
        <a:off x="2431064" y="2917278"/>
        <a:ext cx="3580453" cy="1458637"/>
      </dsp:txXfrm>
    </dsp:sp>
    <dsp:sp modelId="{592C2D9A-8DDF-4E98-9513-D240E859422C}">
      <dsp:nvSpPr>
        <dsp:cNvPr id="0" name=""/>
        <dsp:cNvSpPr/>
      </dsp:nvSpPr>
      <dsp:spPr>
        <a:xfrm>
          <a:off x="6011518" y="0"/>
          <a:ext cx="3580453" cy="145864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>
              <a:solidFill>
                <a:srgbClr val="01416F"/>
              </a:solidFill>
              <a:latin typeface="Century Gothic" panose="020B0502020202020204" pitchFamily="34" charset="0"/>
              <a:cs typeface="Segoe UI Semilight" panose="020B0402040204020203" pitchFamily="34" charset="0"/>
            </a:rPr>
            <a:t>получение навыков самостоятельной жизни</a:t>
          </a:r>
          <a:endParaRPr lang="ru-RU" sz="1900" kern="1200" dirty="0">
            <a:latin typeface="Century Gothic" panose="020B0502020202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>
              <a:solidFill>
                <a:srgbClr val="01416F"/>
              </a:solidFill>
              <a:latin typeface="Century Gothic" panose="020B0502020202020204" pitchFamily="34" charset="0"/>
              <a:ea typeface="+mn-ea"/>
              <a:cs typeface="Segoe UI Semilight" panose="020B0402040204020203" pitchFamily="34" charset="0"/>
            </a:rPr>
            <a:t>полезная занятость по полученной профессии</a:t>
          </a:r>
        </a:p>
      </dsp:txBody>
      <dsp:txXfrm>
        <a:off x="6011518" y="0"/>
        <a:ext cx="3580453" cy="1458641"/>
      </dsp:txXfrm>
    </dsp:sp>
    <dsp:sp modelId="{DB2BC0FD-3D40-4351-A6A2-B10B722BD8FD}">
      <dsp:nvSpPr>
        <dsp:cNvPr id="0" name=""/>
        <dsp:cNvSpPr/>
      </dsp:nvSpPr>
      <dsp:spPr>
        <a:xfrm>
          <a:off x="6011518" y="1458641"/>
          <a:ext cx="3580453" cy="145863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>
              <a:solidFill>
                <a:srgbClr val="01416F"/>
              </a:solidFill>
              <a:latin typeface="Century Gothic" panose="020B0502020202020204" pitchFamily="34" charset="0"/>
              <a:ea typeface="+mn-ea"/>
              <a:cs typeface="Segoe UI Semilight" panose="020B0402040204020203" pitchFamily="34" charset="0"/>
            </a:rPr>
            <a:t>адаптация</a:t>
          </a:r>
          <a:endParaRPr lang="ru-RU" sz="1900" kern="1200" dirty="0">
            <a:latin typeface="Century Gothic" panose="020B0502020202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>
              <a:solidFill>
                <a:srgbClr val="01416F"/>
              </a:solidFill>
              <a:latin typeface="Century Gothic" panose="020B0502020202020204" pitchFamily="34" charset="0"/>
              <a:ea typeface="+mn-ea"/>
              <a:cs typeface="Segoe UI Semilight" panose="020B0402040204020203" pitchFamily="34" charset="0"/>
            </a:rPr>
            <a:t>коррекция дефицитов в поведении</a:t>
          </a:r>
        </a:p>
      </dsp:txBody>
      <dsp:txXfrm>
        <a:off x="6011518" y="1458641"/>
        <a:ext cx="3580453" cy="1458636"/>
      </dsp:txXfrm>
    </dsp:sp>
    <dsp:sp modelId="{B31D2603-C82F-4960-8307-65D56C434724}">
      <dsp:nvSpPr>
        <dsp:cNvPr id="0" name=""/>
        <dsp:cNvSpPr/>
      </dsp:nvSpPr>
      <dsp:spPr>
        <a:xfrm>
          <a:off x="6011518" y="2917278"/>
          <a:ext cx="3580453" cy="145863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>
              <a:solidFill>
                <a:srgbClr val="01416F"/>
              </a:solidFill>
              <a:latin typeface="Century Gothic" panose="020B0502020202020204" pitchFamily="34" charset="0"/>
              <a:ea typeface="+mn-ea"/>
              <a:cs typeface="Segoe UI Semilight" panose="020B0402040204020203" pitchFamily="34" charset="0"/>
            </a:rPr>
            <a:t>безадаптационное начало обучения</a:t>
          </a:r>
          <a:endParaRPr lang="ru-RU" sz="1900" kern="1200" dirty="0">
            <a:latin typeface="Century Gothic" panose="020B0502020202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>
              <a:solidFill>
                <a:srgbClr val="01416F"/>
              </a:solidFill>
              <a:latin typeface="Century Gothic" panose="020B0502020202020204" pitchFamily="34" charset="0"/>
              <a:ea typeface="+mn-ea"/>
              <a:cs typeface="Segoe UI Semilight" panose="020B0402040204020203" pitchFamily="34" charset="0"/>
            </a:rPr>
            <a:t>наставник с предприятия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>
              <a:solidFill>
                <a:srgbClr val="01416F"/>
              </a:solidFill>
              <a:latin typeface="Century Gothic" panose="020B0502020202020204" pitchFamily="34" charset="0"/>
              <a:ea typeface="+mn-ea"/>
              <a:cs typeface="Segoe UI Semilight" panose="020B0402040204020203" pitchFamily="34" charset="0"/>
            </a:rPr>
            <a:t>дуальное обучение</a:t>
          </a:r>
        </a:p>
      </dsp:txBody>
      <dsp:txXfrm>
        <a:off x="6011518" y="2917278"/>
        <a:ext cx="3580453" cy="14586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01744-F878-44A6-A3ED-686425ABDB9D}">
      <dsp:nvSpPr>
        <dsp:cNvPr id="0" name=""/>
        <dsp:cNvSpPr/>
      </dsp:nvSpPr>
      <dsp:spPr>
        <a:xfrm>
          <a:off x="1799222" y="333051"/>
          <a:ext cx="4474709" cy="4474709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Century Gothic" panose="020B0502020202020204" pitchFamily="34" charset="0"/>
              <a:cs typeface="Segoe UI Semilight" panose="020B0402040204020203" pitchFamily="34" charset="0"/>
            </a:rPr>
            <a:t>Педагоги</a:t>
          </a:r>
        </a:p>
      </dsp:txBody>
      <dsp:txXfrm>
        <a:off x="4174547" y="1260488"/>
        <a:ext cx="1651380" cy="1225218"/>
      </dsp:txXfrm>
    </dsp:sp>
    <dsp:sp modelId="{A3148AE1-BAD5-41BD-BCA3-89D6857B6C18}">
      <dsp:nvSpPr>
        <dsp:cNvPr id="0" name=""/>
        <dsp:cNvSpPr/>
      </dsp:nvSpPr>
      <dsp:spPr>
        <a:xfrm>
          <a:off x="1799222" y="483273"/>
          <a:ext cx="4474709" cy="4474709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 err="1">
              <a:latin typeface="Century Gothic" panose="020B0502020202020204" pitchFamily="34" charset="0"/>
            </a:rPr>
            <a:t>Нормотипичные</a:t>
          </a:r>
          <a:r>
            <a:rPr lang="ru-RU" sz="1500" kern="1200" dirty="0">
              <a:latin typeface="Century Gothic" panose="020B0502020202020204" pitchFamily="34" charset="0"/>
            </a:rPr>
            <a:t> обучающиеся</a:t>
          </a:r>
        </a:p>
      </dsp:txBody>
      <dsp:txXfrm>
        <a:off x="4174547" y="2805328"/>
        <a:ext cx="1651380" cy="1225218"/>
      </dsp:txXfrm>
    </dsp:sp>
    <dsp:sp modelId="{85897014-4938-4EAE-B41E-768EBC2A0742}">
      <dsp:nvSpPr>
        <dsp:cNvPr id="0" name=""/>
        <dsp:cNvSpPr/>
      </dsp:nvSpPr>
      <dsp:spPr>
        <a:xfrm>
          <a:off x="1649000" y="483273"/>
          <a:ext cx="4474709" cy="4474709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Century Gothic" panose="020B0502020202020204" pitchFamily="34" charset="0"/>
              <a:cs typeface="Segoe UI Semilight" panose="020B0402040204020203" pitchFamily="34" charset="0"/>
            </a:rPr>
            <a:t>Родители</a:t>
          </a:r>
        </a:p>
      </dsp:txBody>
      <dsp:txXfrm>
        <a:off x="2097004" y="2805328"/>
        <a:ext cx="1651380" cy="1225218"/>
      </dsp:txXfrm>
    </dsp:sp>
    <dsp:sp modelId="{857574F6-5404-4997-B3B6-31B5FD7A4333}">
      <dsp:nvSpPr>
        <dsp:cNvPr id="0" name=""/>
        <dsp:cNvSpPr/>
      </dsp:nvSpPr>
      <dsp:spPr>
        <a:xfrm>
          <a:off x="1649000" y="333051"/>
          <a:ext cx="4474709" cy="4474709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Century Gothic" panose="020B0502020202020204" pitchFamily="34" charset="0"/>
              <a:cs typeface="Segoe UI Semilight" panose="020B0402040204020203" pitchFamily="34" charset="0"/>
            </a:rPr>
            <a:t>Партнеры из вне</a:t>
          </a:r>
        </a:p>
      </dsp:txBody>
      <dsp:txXfrm>
        <a:off x="2097004" y="1260488"/>
        <a:ext cx="1651380" cy="1225218"/>
      </dsp:txXfrm>
    </dsp:sp>
    <dsp:sp modelId="{02414CBD-B8FF-484A-BFBC-DA633DA77B54}">
      <dsp:nvSpPr>
        <dsp:cNvPr id="0" name=""/>
        <dsp:cNvSpPr/>
      </dsp:nvSpPr>
      <dsp:spPr>
        <a:xfrm>
          <a:off x="1522217" y="56045"/>
          <a:ext cx="5028721" cy="5028721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4660EE-AB36-4DDE-85AF-96B7825B9D46}">
      <dsp:nvSpPr>
        <dsp:cNvPr id="0" name=""/>
        <dsp:cNvSpPr/>
      </dsp:nvSpPr>
      <dsp:spPr>
        <a:xfrm>
          <a:off x="1522217" y="206268"/>
          <a:ext cx="5028721" cy="5028721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168CF1-49CA-4518-8945-9FE81F93A6D4}">
      <dsp:nvSpPr>
        <dsp:cNvPr id="0" name=""/>
        <dsp:cNvSpPr/>
      </dsp:nvSpPr>
      <dsp:spPr>
        <a:xfrm>
          <a:off x="1371994" y="206268"/>
          <a:ext cx="5028721" cy="5028721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A96453-4702-4ED4-A94B-AF7D075606EF}">
      <dsp:nvSpPr>
        <dsp:cNvPr id="0" name=""/>
        <dsp:cNvSpPr/>
      </dsp:nvSpPr>
      <dsp:spPr>
        <a:xfrm>
          <a:off x="1371994" y="56045"/>
          <a:ext cx="5028721" cy="5028721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F70F8-818E-4956-BA9E-4529924079B7}">
      <dsp:nvSpPr>
        <dsp:cNvPr id="0" name=""/>
        <dsp:cNvSpPr/>
      </dsp:nvSpPr>
      <dsp:spPr>
        <a:xfrm>
          <a:off x="326893" y="0"/>
          <a:ext cx="1781504" cy="1612703"/>
        </a:xfrm>
        <a:prstGeom prst="ellipse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rgbClr val="01416F"/>
              </a:solidFill>
              <a:latin typeface="Century Gothic" panose="020B0502020202020204" pitchFamily="34" charset="0"/>
              <a:cs typeface="Segoe UI Semilight" panose="020B0402040204020203" pitchFamily="34" charset="0"/>
            </a:rPr>
            <a:t>Обучающиеся техникума</a:t>
          </a:r>
        </a:p>
      </dsp:txBody>
      <dsp:txXfrm>
        <a:off x="587788" y="236175"/>
        <a:ext cx="1259714" cy="11403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1EA3A-1B26-41B0-93B4-EACB610784C6}">
      <dsp:nvSpPr>
        <dsp:cNvPr id="0" name=""/>
        <dsp:cNvSpPr/>
      </dsp:nvSpPr>
      <dsp:spPr>
        <a:xfrm>
          <a:off x="0" y="179268"/>
          <a:ext cx="3493950" cy="503685"/>
        </a:xfrm>
        <a:prstGeom prst="round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Century Gothic" panose="020B0502020202020204" pitchFamily="34" charset="0"/>
              <a:cs typeface="Segoe UI Semilight" panose="020B0402040204020203" pitchFamily="34" charset="0"/>
            </a:rPr>
            <a:t>Условия</a:t>
          </a:r>
        </a:p>
      </dsp:txBody>
      <dsp:txXfrm>
        <a:off x="24588" y="203856"/>
        <a:ext cx="3444774" cy="454509"/>
      </dsp:txXfrm>
    </dsp:sp>
    <dsp:sp modelId="{3F2A2666-BC39-48DA-90E7-0588AD7DC7E7}">
      <dsp:nvSpPr>
        <dsp:cNvPr id="0" name=""/>
        <dsp:cNvSpPr/>
      </dsp:nvSpPr>
      <dsp:spPr>
        <a:xfrm>
          <a:off x="0" y="682953"/>
          <a:ext cx="3493950" cy="3449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93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solidFill>
                <a:srgbClr val="01416F"/>
              </a:solidFill>
              <a:latin typeface="Century Gothic" panose="020B0502020202020204" pitchFamily="34" charset="0"/>
              <a:cs typeface="Segoe UI Semilight" panose="020B0402040204020203" pitchFamily="34" charset="0"/>
            </a:rPr>
            <a:t>нормативно-правовые основы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solidFill>
                <a:srgbClr val="01416F"/>
              </a:solidFill>
              <a:latin typeface="Century Gothic" panose="020B0502020202020204" pitchFamily="34" charset="0"/>
              <a:cs typeface="Segoe UI Semilight" panose="020B0402040204020203" pitchFamily="34" charset="0"/>
            </a:rPr>
            <a:t>инклюзивные ценности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solidFill>
                <a:srgbClr val="01416F"/>
              </a:solidFill>
              <a:latin typeface="Century Gothic" panose="020B0502020202020204" pitchFamily="34" charset="0"/>
              <a:cs typeface="Segoe UI Semilight" panose="020B0402040204020203" pitchFamily="34" charset="0"/>
            </a:rPr>
            <a:t>профессиональная компетентность педагогов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solidFill>
                <a:srgbClr val="01416F"/>
              </a:solidFill>
              <a:latin typeface="Century Gothic" panose="020B0502020202020204" pitchFamily="34" charset="0"/>
              <a:cs typeface="Segoe UI Semilight" panose="020B0402040204020203" pitchFamily="34" charset="0"/>
            </a:rPr>
            <a:t>доступная среда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solidFill>
                <a:srgbClr val="01416F"/>
              </a:solidFill>
              <a:latin typeface="Century Gothic" panose="020B0502020202020204" pitchFamily="34" charset="0"/>
              <a:cs typeface="Segoe UI Semilight" panose="020B0402040204020203" pitchFamily="34" charset="0"/>
            </a:rPr>
            <a:t>программно-методическое обеспечение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1600" kern="1200" dirty="0"/>
        </a:p>
      </dsp:txBody>
      <dsp:txXfrm>
        <a:off x="0" y="682953"/>
        <a:ext cx="3493950" cy="34494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1EA3A-1B26-41B0-93B4-EACB610784C6}">
      <dsp:nvSpPr>
        <dsp:cNvPr id="0" name=""/>
        <dsp:cNvSpPr/>
      </dsp:nvSpPr>
      <dsp:spPr>
        <a:xfrm>
          <a:off x="0" y="57"/>
          <a:ext cx="3493950" cy="825174"/>
        </a:xfrm>
        <a:prstGeom prst="round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Century Gothic" panose="020B0502020202020204" pitchFamily="34" charset="0"/>
              <a:cs typeface="Segoe UI Semilight" panose="020B0402040204020203" pitchFamily="34" charset="0"/>
            </a:rPr>
            <a:t>Направления и формы работы</a:t>
          </a:r>
        </a:p>
      </dsp:txBody>
      <dsp:txXfrm>
        <a:off x="40282" y="40339"/>
        <a:ext cx="3413386" cy="744610"/>
      </dsp:txXfrm>
    </dsp:sp>
    <dsp:sp modelId="{3F2A2666-BC39-48DA-90E7-0588AD7DC7E7}">
      <dsp:nvSpPr>
        <dsp:cNvPr id="0" name=""/>
        <dsp:cNvSpPr/>
      </dsp:nvSpPr>
      <dsp:spPr>
        <a:xfrm>
          <a:off x="0" y="825232"/>
          <a:ext cx="3493950" cy="3486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933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solidFill>
                <a:srgbClr val="01416F"/>
              </a:solidFill>
              <a:latin typeface="Century Gothic" panose="020B0502020202020204" pitchFamily="34" charset="0"/>
              <a:cs typeface="Segoe UI Semilight" panose="020B0402040204020203" pitchFamily="34" charset="0"/>
            </a:rPr>
            <a:t>психологический клуб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solidFill>
                <a:srgbClr val="01416F"/>
              </a:solidFill>
              <a:latin typeface="Century Gothic" panose="020B0502020202020204" pitchFamily="34" charset="0"/>
              <a:cs typeface="Segoe UI Semilight" panose="020B0402040204020203" pitchFamily="34" charset="0"/>
            </a:rPr>
            <a:t>спортивный клуб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solidFill>
                <a:srgbClr val="01416F"/>
              </a:solidFill>
              <a:latin typeface="Century Gothic" panose="020B0502020202020204" pitchFamily="34" charset="0"/>
              <a:cs typeface="Segoe UI Semilight" panose="020B0402040204020203" pitchFamily="34" charset="0"/>
            </a:rPr>
            <a:t>конкурсные движения, в т.ч. «Абилимпикс»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solidFill>
                <a:srgbClr val="01416F"/>
              </a:solidFill>
              <a:latin typeface="Century Gothic" panose="020B0502020202020204" pitchFamily="34" charset="0"/>
              <a:cs typeface="Segoe UI Semilight" panose="020B0402040204020203" pitchFamily="34" charset="0"/>
            </a:rPr>
            <a:t>студенческий совет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solidFill>
                <a:srgbClr val="01416F"/>
              </a:solidFill>
              <a:latin typeface="Century Gothic" panose="020B0502020202020204" pitchFamily="34" charset="0"/>
              <a:cs typeface="Segoe UI Semilight" panose="020B0402040204020203" pitchFamily="34" charset="0"/>
            </a:rPr>
            <a:t>методические объединения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solidFill>
                <a:srgbClr val="01416F"/>
              </a:solidFill>
              <a:latin typeface="Century Gothic" panose="020B0502020202020204" pitchFamily="34" charset="0"/>
              <a:cs typeface="Segoe UI Semilight" panose="020B0402040204020203" pitchFamily="34" charset="0"/>
            </a:rPr>
            <a:t>психолого-педагогический консилиум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solidFill>
                <a:srgbClr val="01416F"/>
              </a:solidFill>
              <a:latin typeface="Century Gothic" panose="020B0502020202020204" pitchFamily="34" charset="0"/>
              <a:cs typeface="Segoe UI Semilight" panose="020B0402040204020203" pitchFamily="34" charset="0"/>
            </a:rPr>
            <a:t>родительский комитет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solidFill>
                <a:srgbClr val="01416F"/>
              </a:solidFill>
              <a:latin typeface="Century Gothic" panose="020B0502020202020204" pitchFamily="34" charset="0"/>
              <a:cs typeface="Segoe UI Semilight" panose="020B0402040204020203" pitchFamily="34" charset="0"/>
            </a:rPr>
            <a:t>попечительский совет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solidFill>
                <a:srgbClr val="01416F"/>
              </a:solidFill>
              <a:latin typeface="Century Gothic" panose="020B0502020202020204" pitchFamily="34" charset="0"/>
              <a:cs typeface="Segoe UI Semilight" panose="020B0402040204020203" pitchFamily="34" charset="0"/>
            </a:rPr>
            <a:t>центр содействия трудоустройству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1500" kern="1200" dirty="0"/>
        </a:p>
      </dsp:txBody>
      <dsp:txXfrm>
        <a:off x="0" y="825232"/>
        <a:ext cx="3493950" cy="3486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05D5011-AA4E-4D1A-94AD-D31F82A714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6F71AA-DED2-41AD-A740-5C5A1CC59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F8572-1FF4-47D5-8C73-FB9DFE6A3B0F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8ECE920-7B6A-4253-A8E8-8A2B999EAB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164A41-2F13-4F4F-9A14-92CEEBC3AB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0A5C3-0648-4D6B-B407-F7F0E6718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489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A51EB-7916-924E-B72B-5411D640A74D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C0ED7-FB80-6F44-973C-9A2E74397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712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72633-592B-4341-8E97-EC34AFA3C64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012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72633-592B-4341-8E97-EC34AFA3C64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52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72633-592B-4341-8E97-EC34AFA3C64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220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72633-592B-4341-8E97-EC34AFA3C64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967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72633-592B-4341-8E97-EC34AFA3C64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58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72633-592B-4341-8E97-EC34AFA3C64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146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72633-592B-4341-8E97-EC34AFA3C64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186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1.svg"/><Relationship Id="rId7" Type="http://schemas.openxmlformats.org/officeDocument/2006/relationships/image" Target="../media/image17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23.emf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25.emf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24.emf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5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5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emf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emf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emf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9.sv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140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767780-9586-DFB7-94B2-07FFE4E41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EE50E7-E43E-311F-97A7-01CEF536A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242C7D-A575-EB25-B34F-EE037D85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B746-5D29-45CB-9A43-B12205F98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44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65B83-7BE0-CE20-AAE5-CE0A9C957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9FB928-9472-B1F7-8A4C-DBFD7E80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881A-CE5C-471A-9BDA-9DADB4A6A98C}" type="datetime1">
              <a:rPr lang="ru-RU" smtClean="0"/>
              <a:t>05.10.2023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0C7715-AD0F-723A-FB4C-E8FB159D4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099644-B59C-0F15-2026-DC1BED7F1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516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843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8EB43B3-A0E6-4269-AC52-98F5487F2646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217496B-1A88-4D18-A320-AF14AE7E4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D9D2BDEF-0AAC-4479-9A2E-3EDDB9CD8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E01136-6B20-4F01-9AF5-4E9D5C07B2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773093-1100-475C-A3FB-3E8145E41BD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39F2A2-102A-4C08-A0F7-564684EEE0A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76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50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93395" y="6100098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8EB43B3-A0E6-4269-AC52-98F5487F2646}"/>
              </a:ext>
            </a:extLst>
          </p:cNvPr>
          <p:cNvGrpSpPr/>
          <p:nvPr userDrawn="1"/>
        </p:nvGrpSpPr>
        <p:grpSpPr>
          <a:xfrm>
            <a:off x="576263" y="6128701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217496B-1A88-4D18-A320-AF14AE7E4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D9D2BDEF-0AAC-4479-9A2E-3EDDB9CD8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E01136-6B20-4F01-9AF5-4E9D5C07B2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6086860"/>
            <a:ext cx="606983" cy="426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773093-1100-475C-A3FB-3E8145E41BD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6109608"/>
            <a:ext cx="394404" cy="381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39F2A2-102A-4C08-A0F7-564684EEE0A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6135384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99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50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93395" y="6100098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9D2BDEF-0AAC-4479-9A2E-3EDDB9CD8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1318" y="6100098"/>
            <a:ext cx="327421" cy="3945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E01136-6B20-4F01-9AF5-4E9D5C07B2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23251" y="6086860"/>
            <a:ext cx="606983" cy="426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773093-1100-475C-A3FB-3E8145E41BD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68488" y="6109608"/>
            <a:ext cx="394404" cy="381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39F2A2-102A-4C08-A0F7-564684EEE0A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31314" y="6135384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10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5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ые 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79025016-DCDD-00AF-1E4D-5A60D62F7F30}"/>
              </a:ext>
            </a:extLst>
          </p:cNvPr>
          <p:cNvSpPr txBox="1"/>
          <p:nvPr userDrawn="1"/>
        </p:nvSpPr>
        <p:spPr>
          <a:xfrm>
            <a:off x="7299508" y="4823247"/>
            <a:ext cx="42236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b="0" i="0" dirty="0">
                <a:effectLst/>
                <a:latin typeface="Futura PT Book" panose="020B0502020204020303" pitchFamily="34" charset="0"/>
              </a:rPr>
              <a:t>Осуществление взаимодействия с ведущими ассоциациями работодателей, а также отраслевыми союзами</a:t>
            </a:r>
            <a:endParaRPr lang="ru-RU" sz="1600" b="0" i="0" dirty="0">
              <a:latin typeface="Futura PT Book" panose="020B0502020204020303" pitchFamily="34" charset="0"/>
            </a:endParaRPr>
          </a:p>
        </p:txBody>
      </p:sp>
      <p:sp>
        <p:nvSpPr>
          <p:cNvPr id="25" name="Заголовок 17">
            <a:extLst>
              <a:ext uri="{FF2B5EF4-FFF2-40B4-BE49-F238E27FC236}">
                <a16:creationId xmlns:a16="http://schemas.microsoft.com/office/drawing/2014/main" id="{89853725-F6A7-053E-4454-B9FA608F37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Основные задачи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4F63D1C-6FEC-00DD-1A33-AB690A1F47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01" y="1404169"/>
            <a:ext cx="719906" cy="71859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5976720-04E9-EA6B-5ADC-61E6375681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27294" y="1391951"/>
            <a:ext cx="783601" cy="73868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78C76DC-CB94-D112-B1B3-3548DDCCFF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0045" y="3898983"/>
            <a:ext cx="455941" cy="72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B64A045-4173-F26E-12F1-2868A25BED9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24068" y="3896655"/>
            <a:ext cx="790051" cy="720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6D79F08-0EC4-FBD9-AEE9-A559BBFB917C}"/>
              </a:ext>
            </a:extLst>
          </p:cNvPr>
          <p:cNvSpPr txBox="1"/>
          <p:nvPr userDrawn="1"/>
        </p:nvSpPr>
        <p:spPr>
          <a:xfrm>
            <a:off x="1524615" y="4823246"/>
            <a:ext cx="42236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utura PT Book" panose="020B0502020204020303" pitchFamily="34" charset="0"/>
                <a:ea typeface="Helvetica Neue"/>
                <a:cs typeface="Helvetica Neue"/>
                <a:sym typeface="Helvetica Neue"/>
              </a:rPr>
              <a:t>Координация проведения региональных отборочных этапов и развития движения «</a:t>
            </a:r>
            <a:r>
              <a:rPr kumimoji="0" lang="ru-RU" sz="1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utura PT Book" panose="020B0502020204020303" pitchFamily="34" charset="0"/>
                <a:ea typeface="Helvetica Neue"/>
                <a:cs typeface="Helvetica Neue"/>
                <a:sym typeface="Helvetica Neue"/>
              </a:rPr>
              <a:t>Абилимпикс</a:t>
            </a:r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utura PT Book" panose="020B0502020204020303" pitchFamily="34" charset="0"/>
                <a:ea typeface="Helvetica Neue"/>
                <a:cs typeface="Helvetica Neue"/>
                <a:sym typeface="Helvetica Neue"/>
              </a:rPr>
              <a:t>» в субъектах Российской Федерации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0644D50-FA52-896E-AB46-E95560F17174}"/>
              </a:ext>
            </a:extLst>
          </p:cNvPr>
          <p:cNvSpPr txBox="1"/>
          <p:nvPr userDrawn="1"/>
        </p:nvSpPr>
        <p:spPr>
          <a:xfrm>
            <a:off x="1524615" y="2322529"/>
            <a:ext cx="422362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600" b="0" i="0" kern="1200" dirty="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Ведение мониторинга данных по трудоустройству и организации стажировок участников конкурсов профессионального мастерства среди людей с инвалидностью и ОВЗ «</a:t>
            </a:r>
            <a:r>
              <a:rPr kumimoji="0" lang="ru-RU" sz="16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utura PT Book" panose="020B0502020204020303" pitchFamily="34" charset="0"/>
                <a:ea typeface="+mn-ea"/>
                <a:cs typeface="+mn-cs"/>
                <a:sym typeface="Helvetica Neue"/>
              </a:rPr>
              <a:t>Абилимпикс</a:t>
            </a:r>
            <a:r>
              <a:rPr kumimoji="0" lang="ru-RU" sz="16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utura PT Book" panose="020B0502020204020303" pitchFamily="34" charset="0"/>
                <a:ea typeface="+mn-ea"/>
                <a:cs typeface="+mn-cs"/>
                <a:sym typeface="Helvetica Neue"/>
              </a:rPr>
              <a:t>»</a:t>
            </a:r>
            <a:endParaRPr kumimoji="0" lang="en-US" sz="16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Futura PT Book" panose="020B05020202040203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8BDF72-08C8-ECEE-7576-E22BC162E9E4}"/>
              </a:ext>
            </a:extLst>
          </p:cNvPr>
          <p:cNvSpPr txBox="1"/>
          <p:nvPr userDrawn="1"/>
        </p:nvSpPr>
        <p:spPr>
          <a:xfrm>
            <a:off x="7299510" y="2322527"/>
            <a:ext cx="422362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600" b="0" i="0" kern="1200" dirty="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Поддержка и развитие волонтёрского движения «</a:t>
            </a:r>
            <a:r>
              <a:rPr lang="ru-RU" sz="1600" b="0" i="0" kern="1200" dirty="0" err="1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Абилимпикс</a:t>
            </a:r>
            <a:r>
              <a:rPr lang="ru-RU" sz="1600" b="0" i="0" kern="1200" dirty="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», а также формирование сети волонтёрских центров в субъектах Российской Федерации для помощи людям с инвалидностью и ОВЗ</a:t>
            </a:r>
            <a:endParaRPr lang="en-US" sz="1600" b="0" i="0" kern="1200" dirty="0">
              <a:solidFill>
                <a:schemeClr val="tx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255CB9-1A3C-FFFE-9A59-A634C525161B}"/>
              </a:ext>
            </a:extLst>
          </p:cNvPr>
          <p:cNvSpPr txBox="1"/>
          <p:nvPr userDrawn="1"/>
        </p:nvSpPr>
        <p:spPr>
          <a:xfrm>
            <a:off x="7299507" y="3904887"/>
            <a:ext cx="350699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Взаимодействие с</a:t>
            </a:r>
            <a:r>
              <a:rPr lang="en-US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 </a:t>
            </a:r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ассоциациями</a:t>
            </a:r>
            <a:endParaRPr lang="en-US" sz="2400" b="0" i="0" kern="1200" dirty="0">
              <a:solidFill>
                <a:schemeClr val="tx1"/>
              </a:solidFill>
              <a:latin typeface="Futura PT Medium" panose="020B0502020204020303" pitchFamily="34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486F891-FE2E-10DD-AC20-692B28ECC55C}"/>
              </a:ext>
            </a:extLst>
          </p:cNvPr>
          <p:cNvSpPr txBox="1"/>
          <p:nvPr userDrawn="1"/>
        </p:nvSpPr>
        <p:spPr>
          <a:xfrm>
            <a:off x="7299509" y="1404169"/>
            <a:ext cx="268296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Развитие волонтерства</a:t>
            </a:r>
            <a:endParaRPr lang="en-US" sz="2400" b="0" i="0" kern="1200" dirty="0">
              <a:solidFill>
                <a:schemeClr val="tx1"/>
              </a:solidFill>
              <a:latin typeface="Futura PT Medium" panose="020B0502020204020303" pitchFamily="34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D187F01-8A19-327D-6883-F1EE9C775170}"/>
              </a:ext>
            </a:extLst>
          </p:cNvPr>
          <p:cNvSpPr txBox="1"/>
          <p:nvPr userDrawn="1"/>
        </p:nvSpPr>
        <p:spPr>
          <a:xfrm>
            <a:off x="1524615" y="1384133"/>
            <a:ext cx="1963205" cy="7587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Мониторинг данных</a:t>
            </a:r>
            <a:endParaRPr lang="en-US" sz="2400" b="0" i="0" kern="1200" dirty="0">
              <a:solidFill>
                <a:schemeClr val="tx1"/>
              </a:solidFill>
              <a:latin typeface="Futura PT Medium" panose="020B0502020204020303" pitchFamily="34" charset="0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1C87D7F-78A6-CC51-0459-F8AC63B5F10B}"/>
              </a:ext>
            </a:extLst>
          </p:cNvPr>
          <p:cNvSpPr txBox="1"/>
          <p:nvPr userDrawn="1"/>
        </p:nvSpPr>
        <p:spPr>
          <a:xfrm>
            <a:off x="1524615" y="3904887"/>
            <a:ext cx="19632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kumimoji="0" lang="ru-RU" sz="2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utura PT Medium" panose="020B0502020204020303" pitchFamily="34" charset="0"/>
                <a:ea typeface="+mn-ea"/>
                <a:cs typeface="+mn-cs"/>
                <a:sym typeface="Helvetica Neue"/>
              </a:rPr>
              <a:t>Проведение этапов</a:t>
            </a:r>
            <a:endParaRPr kumimoji="0" lang="en-US" sz="24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Futura PT Medium" panose="020B05020202040203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0F52D-BD35-46F2-8F90-D8A6DD95970A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9424EB1E-D141-4DF2-9414-323D3CC84A0E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96B9E1BD-4201-47D8-825D-14942C489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003A45E7-CA6B-4019-B441-4CC3D8E02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D7D3DA0-1224-4A3B-AC51-EF42D12F70D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76787EF-D2C8-43E6-8F0A-E5DF41D2E3E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D280DA6-139D-466D-B89E-A3B3998CDA8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91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70" userDrawn="1">
          <p15:clr>
            <a:srgbClr val="FBAE40"/>
          </p15:clr>
        </p15:guide>
        <p15:guide id="3" orient="horz" pos="4004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49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 движе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О движении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0EAEBB-5B44-DD05-372F-025C1B624D97}"/>
              </a:ext>
            </a:extLst>
          </p:cNvPr>
          <p:cNvSpPr txBox="1"/>
          <p:nvPr userDrawn="1"/>
        </p:nvSpPr>
        <p:spPr>
          <a:xfrm>
            <a:off x="616979" y="1397734"/>
            <a:ext cx="54668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2400" b="0" i="0" dirty="0">
                <a:solidFill>
                  <a:srgbClr val="0540F2"/>
                </a:solidFill>
                <a:effectLst/>
                <a:latin typeface="Futura PT Medium" panose="020B0502020204020303" pitchFamily="34" charset="0"/>
              </a:rPr>
              <a:t>ЦЕЛЬ ДЕЯТЕЛЬНОСТИ НАЦИОНАЛЬНОГО ЦЕНТРА </a:t>
            </a:r>
            <a:endParaRPr lang="en-US" sz="2400" b="0" i="0" dirty="0">
              <a:solidFill>
                <a:srgbClr val="0540F2"/>
              </a:solidFill>
              <a:effectLst/>
              <a:latin typeface="Futura PT Medium" panose="020B05020202040203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D13826-8C51-E48E-49C7-BA9933CB2556}"/>
              </a:ext>
            </a:extLst>
          </p:cNvPr>
          <p:cNvSpPr txBox="1"/>
          <p:nvPr userDrawn="1"/>
        </p:nvSpPr>
        <p:spPr>
          <a:xfrm>
            <a:off x="6496849" y="2145937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b="0" i="0" dirty="0">
                <a:latin typeface="Futura PT Book" panose="020B05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Национальных</a:t>
            </a:r>
          </a:p>
          <a:p>
            <a:pPr algn="l"/>
            <a:r>
              <a:rPr lang="ru-RU" sz="1600" b="0" i="0" dirty="0">
                <a:latin typeface="Futura PT Book" panose="020B05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чемпионатов</a:t>
            </a:r>
            <a:endParaRPr lang="en-US" sz="1600" b="0" i="0" dirty="0">
              <a:latin typeface="Futura PT Book" panose="020B05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F17DB3-BD8E-1AA0-0FC2-B38A538EE917}"/>
              </a:ext>
            </a:extLst>
          </p:cNvPr>
          <p:cNvSpPr txBox="1"/>
          <p:nvPr userDrawn="1"/>
        </p:nvSpPr>
        <p:spPr>
          <a:xfrm>
            <a:off x="8950325" y="2145937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Региональных</a:t>
            </a: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чемпионатов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5F29F40-B0BD-382D-2B48-06CF85350ABA}"/>
              </a:ext>
            </a:extLst>
          </p:cNvPr>
          <p:cNvSpPr txBox="1"/>
          <p:nvPr userDrawn="1"/>
        </p:nvSpPr>
        <p:spPr>
          <a:xfrm>
            <a:off x="6496849" y="3616929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b="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Региональных</a:t>
            </a:r>
          </a:p>
          <a:p>
            <a:pPr algn="l"/>
            <a:r>
              <a:rPr lang="ru-RU" sz="1600" b="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центров «</a:t>
            </a:r>
            <a:r>
              <a:rPr lang="ru-RU" sz="1600" b="0" dirty="0" err="1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Абилимпикс</a:t>
            </a:r>
            <a:r>
              <a:rPr lang="ru-RU" sz="1600" b="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»</a:t>
            </a:r>
            <a:endParaRPr lang="en-US" sz="1600" b="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E40250E-2379-EBD1-533D-B53206DF45C0}"/>
              </a:ext>
            </a:extLst>
          </p:cNvPr>
          <p:cNvSpPr txBox="1"/>
          <p:nvPr userDrawn="1"/>
        </p:nvSpPr>
        <p:spPr>
          <a:xfrm>
            <a:off x="8950325" y="3616929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Волонтерских</a:t>
            </a: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центров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36B9DA-B349-EA80-08F2-4CDFE3CCC7FF}"/>
              </a:ext>
            </a:extLst>
          </p:cNvPr>
          <p:cNvSpPr txBox="1"/>
          <p:nvPr userDrawn="1"/>
        </p:nvSpPr>
        <p:spPr>
          <a:xfrm>
            <a:off x="6496849" y="5101172"/>
            <a:ext cx="238891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Региональных</a:t>
            </a:r>
            <a:r>
              <a:rPr lang="en-US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центров 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обучения</a:t>
            </a:r>
            <a:r>
              <a:rPr lang="en-US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экспертов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596E3D3-3BD6-BC51-3B48-D7EBD6534F8F}"/>
              </a:ext>
            </a:extLst>
          </p:cNvPr>
          <p:cNvSpPr txBox="1"/>
          <p:nvPr userDrawn="1"/>
        </p:nvSpPr>
        <p:spPr>
          <a:xfrm>
            <a:off x="8950325" y="5101172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Подготовленных</a:t>
            </a: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экспертов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C3BD98F-CC5F-4552-A4AE-39A024C33D7F}"/>
              </a:ext>
            </a:extLst>
          </p:cNvPr>
          <p:cNvSpPr txBox="1"/>
          <p:nvPr userDrawn="1"/>
        </p:nvSpPr>
        <p:spPr>
          <a:xfrm>
            <a:off x="616979" y="2300404"/>
            <a:ext cx="5092460" cy="304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800" b="0" i="0" dirty="0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— научно-методическое и организационное сопровождение конкурсов профессионального мастерства среди людей с инвалидностью и ограниченными возможностями здоровья «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Абилимпикс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», организация повышения квалификации экспертов, организаторов, педагогов и волонтёров для проведения конкурсов профессионального мастерства «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Абилимпикс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», а также организация содействия трудоустройству людей с инвалидностью через их участие в конкурсах профессионального мастерства.</a:t>
            </a:r>
            <a:endParaRPr lang="ru-RU" sz="1800" b="0" i="0" dirty="0">
              <a:latin typeface="Futura PT Book" panose="020B05020202040203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0A1BE9-5235-115A-542F-B9D8C7726546}"/>
              </a:ext>
            </a:extLst>
          </p:cNvPr>
          <p:cNvSpPr txBox="1"/>
          <p:nvPr userDrawn="1"/>
        </p:nvSpPr>
        <p:spPr>
          <a:xfrm>
            <a:off x="6496849" y="1397734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6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A997D3-D1CC-1D1D-EFA0-BF7BF6BD360B}"/>
              </a:ext>
            </a:extLst>
          </p:cNvPr>
          <p:cNvSpPr txBox="1"/>
          <p:nvPr userDrawn="1"/>
        </p:nvSpPr>
        <p:spPr>
          <a:xfrm>
            <a:off x="6496849" y="2874159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85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EA9F07-4504-C10A-4F54-1B7D8D1C68CC}"/>
              </a:ext>
            </a:extLst>
          </p:cNvPr>
          <p:cNvSpPr txBox="1"/>
          <p:nvPr userDrawn="1"/>
        </p:nvSpPr>
        <p:spPr>
          <a:xfrm>
            <a:off x="8950325" y="2874159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85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05F9C9-93B3-1A75-2959-CB3C9C481199}"/>
              </a:ext>
            </a:extLst>
          </p:cNvPr>
          <p:cNvSpPr txBox="1"/>
          <p:nvPr userDrawn="1"/>
        </p:nvSpPr>
        <p:spPr>
          <a:xfrm>
            <a:off x="8950325" y="1397734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573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9C99C8-C837-B102-C894-4F31D430CA68}"/>
              </a:ext>
            </a:extLst>
          </p:cNvPr>
          <p:cNvSpPr txBox="1"/>
          <p:nvPr userDrawn="1"/>
        </p:nvSpPr>
        <p:spPr>
          <a:xfrm>
            <a:off x="6496849" y="4353633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83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208750-F5D0-314A-D025-3DDAB5CCF95B}"/>
              </a:ext>
            </a:extLst>
          </p:cNvPr>
          <p:cNvSpPr txBox="1"/>
          <p:nvPr userDrawn="1"/>
        </p:nvSpPr>
        <p:spPr>
          <a:xfrm>
            <a:off x="8950325" y="4353633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&gt; 14 000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34C348-4D79-4E55-9FE8-B1C23414C3CC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8C15279A-467C-4E6B-9EA1-95893E69A0BD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4DFCA516-BA20-419E-A8A2-B57965C18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6EC71E4-FB36-4D32-BAA9-E331F9A45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8C4A6C7-4389-4D1C-81ED-5AEDF00A37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D6D767B-8050-4558-90B8-3F89A58CAF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D236E09-DF2C-44CE-A351-14A295A261A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26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pos="5638" userDrawn="1">
          <p15:clr>
            <a:srgbClr val="FBAE40"/>
          </p15:clr>
        </p15:guide>
        <p15:guide id="7" orient="horz" pos="3493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B6C2EE5-CAF5-3D93-5CDC-537AE23111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6002" y="1852662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EEFF605-342E-FEDA-BA86-39AADDFE27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003" y="23116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5F94A1D4-22C8-47AE-618C-0D909431E2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6003" y="13754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RU" dirty="0"/>
          </a:p>
        </p:txBody>
      </p:sp>
      <p:sp>
        <p:nvSpPr>
          <p:cNvPr id="25" name="Заголовок 17">
            <a:extLst>
              <a:ext uri="{FF2B5EF4-FFF2-40B4-BE49-F238E27FC236}">
                <a16:creationId xmlns:a16="http://schemas.microsoft.com/office/drawing/2014/main" id="{4A630F8B-7EE7-EC58-90B1-6CCE1E9A32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AD734A24-7576-3F31-A390-B7BE4EEA2E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79237" y="1852662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2ED49E95-0D0E-2015-AC02-4CBE74E26E8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79239" y="23116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F9393890-2CDD-3D02-EA66-2F3484C5FA5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79238" y="13754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RU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B83AE9E-F3FD-DD2B-FE75-80D24BF6D71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3795761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7FC4A445-E7B4-9561-A888-D3BD39D0B1C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6003" y="42547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3ADE7753-8365-9D18-6DBC-29921942566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6003" y="33185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RU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D6DE210B-D894-095F-8458-9A3CB103596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79237" y="3795761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9482D896-43DF-6925-FDB7-E9A0CDB7A43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79239" y="42547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B113053F-8B21-D428-AA8E-E714F18B738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79238" y="33185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AC368E9-8C8E-42F9-AE2A-ED38F57D6EC5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1171DEE-EAB5-41CB-BB35-48986E48DDBD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7D90BFD-4B70-4464-B77F-538D561AA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33235145-500B-4B6F-AE70-84AAD61AD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4CB38AA-DE5C-4C1B-8C26-99CFE6CA997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22FA5AB-C15E-4B8C-98A6-332DEAC22D7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F59B1D6-98B3-4F83-92AC-B653E008B1F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90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58" userDrawn="1">
          <p15:clr>
            <a:srgbClr val="FBAE40"/>
          </p15:clr>
        </p15:guide>
        <p15:guide id="6" orient="horz" pos="3493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7249C3F1-A9E8-7A13-7879-FBAE9FC7C80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6001" y="1369759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AAACD2D-AD9C-2DB0-B2E4-3CF783DDE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615" y="1369759"/>
            <a:ext cx="425180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D227DA4-93DF-50E5-773D-EF77AD36BC3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1015" y="1369759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CF45F15-DA2B-F8F6-9D82-43FE722F3C2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89629" y="1369759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7B8A6EAB-A48A-B3CA-A695-8F212D991E5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6001" y="2891436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E5E7ACD-DF59-4560-A47A-23C83A8BE34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24614" y="2891435"/>
            <a:ext cx="423705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9057F4FB-9EE4-690F-5182-9D9A8CD4205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381015" y="2891435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FD7F1243-250C-430C-5AFB-EF47A756AC3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89629" y="2891435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0BF695E9-8E2C-40CB-767B-2039D73A8B7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16001" y="44546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5FC3D4C2-0A55-BABC-5BB1-60A67DA2856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524614" y="4454677"/>
            <a:ext cx="423705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94733AA0-934B-6DA0-8C91-485570D7F8A6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381015" y="44546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25C568D-862A-B0FD-FA35-41A7BACA980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89629" y="4454677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2" name="Заголовок 17">
            <a:extLst>
              <a:ext uri="{FF2B5EF4-FFF2-40B4-BE49-F238E27FC236}">
                <a16:creationId xmlns:a16="http://schemas.microsoft.com/office/drawing/2014/main" id="{67D7ABFA-6A6C-417F-9FDB-B65CE427F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D10265-994E-45F1-9313-62B7D744B76D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05D2E08-179C-4608-8BC2-CB79E578F2D1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2A205EA-2ECC-42BF-B455-56313671F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10C124E6-FE4B-46F9-B700-8567EF162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33AA75B-C44E-4623-A725-E0AEBC63CB4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BFD3E88-61B8-4F96-92B1-DB1AF89AB9D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B471282-64CC-4120-B9F8-6429252168D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05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49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C095EB5-4A6A-17AA-7FF1-8FECBD3BFB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C918BC4-BA82-DE9C-7B35-B84A063BD0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C1D86A9-4E4E-0FB7-8A12-1B2797C264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DD97D64-8B6C-468F-CE1F-476CBBEC0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2498"/>
          <a:stretch/>
        </p:blipFill>
        <p:spPr>
          <a:xfrm>
            <a:off x="2292349" y="4664810"/>
            <a:ext cx="2415722" cy="20693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7F6CB6B-2BB7-5FD8-EB42-AD4279ED1592}"/>
              </a:ext>
            </a:extLst>
          </p:cNvPr>
          <p:cNvSpPr txBox="1"/>
          <p:nvPr userDrawn="1"/>
        </p:nvSpPr>
        <p:spPr>
          <a:xfrm>
            <a:off x="10099234" y="631628"/>
            <a:ext cx="9626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022 г.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4851F873-165F-F360-9FDD-8700FDF22989}"/>
              </a:ext>
            </a:extLst>
          </p:cNvPr>
          <p:cNvSpPr/>
          <p:nvPr userDrawn="1"/>
        </p:nvSpPr>
        <p:spPr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7">
            <a:extLst>
              <a:ext uri="{FF2B5EF4-FFF2-40B4-BE49-F238E27FC236}">
                <a16:creationId xmlns:a16="http://schemas.microsoft.com/office/drawing/2014/main" id="{55C543DB-E234-6922-66E3-2558A7348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2 строчки 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B473D07-13BB-5371-8CAC-970B1ADC3D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57DDC96-229A-DEA0-308A-AE13084FBF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2C7815E-4A3C-E894-B5AA-9DF91F2FBD2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77160" y="4971300"/>
            <a:ext cx="1416305" cy="13593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3020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35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D227DA4-93DF-50E5-773D-EF77AD36BC3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1015" y="13718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CF45F15-DA2B-F8F6-9D82-43FE722F3C2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89629" y="1371877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9057F4FB-9EE4-690F-5182-9D9A8CD4205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381015" y="2392549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FD7F1243-250C-430C-5AFB-EF47A756AC3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89629" y="2386328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94733AA0-934B-6DA0-8C91-485570D7F8A6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381015" y="3413221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25C568D-862A-B0FD-FA35-41A7BACA980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89629" y="3400779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2" name="Заголовок 17">
            <a:extLst>
              <a:ext uri="{FF2B5EF4-FFF2-40B4-BE49-F238E27FC236}">
                <a16:creationId xmlns:a16="http://schemas.microsoft.com/office/drawing/2014/main" id="{67D7ABFA-6A6C-417F-9FDB-B65CE427F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1C2BBE0C-5B1E-711D-F97A-2FBB9BCA77B2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6002" y="1371876"/>
            <a:ext cx="5160978" cy="378201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20FA1C1A-BD0F-C68E-6D2E-56EF88B44AB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381015" y="4433894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C2F1E1D-0086-8079-D219-8734D47CB7D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289629" y="4433894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748BB9-D46D-47E0-A4AA-4EDC278F00E5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C53ABBF3-8165-4F76-AB45-C95BC9C8E426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CAD4D7BD-4452-4152-84E9-C9782F258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53D054DB-50BF-43EA-8F45-69B444900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A95A1F9-6025-488E-AC87-B9F7F399CA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FD968B9-AD80-42B5-B2AF-0AA594C555F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07F0B54-9394-48C3-B4C8-E3D8C2B753E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63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49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7249C3F1-A9E8-7A13-7879-FBAE9FC7C80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6001" y="1347628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AAACD2D-AD9C-2DB0-B2E4-3CF783DDE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615" y="1347628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869AED2-B52C-8D37-2998-FD8910F0C64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24615" y="2265987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FC9C765-ECBA-1C4B-F5D9-4A1928DE50C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385212" y="1347628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FF58FDC-1313-C6B3-03F1-8F7792CD4E6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93827" y="1347628"/>
            <a:ext cx="4235283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4D3CA3D-6FE4-CD71-A123-5CC56096278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93827" y="2265987"/>
            <a:ext cx="4235283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9758D21A-3D99-FE0A-875F-881FF60CFCDC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6001" y="3703066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A9B7DF3-FAB4-EA6B-4712-76D86BC701B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524615" y="370306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6FBA287-FE5E-F4CE-7B68-2BDF2747F11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524615" y="462142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225CAF3C-FA62-E261-A485-C04868A11055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85212" y="3703066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9FF2D81-A78E-A6D8-0C20-7105EFD4579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293827" y="370306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00C2437-8C0D-43B4-334D-9F6071CDDA3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293827" y="462142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23" name="Заголовок 17">
            <a:extLst>
              <a:ext uri="{FF2B5EF4-FFF2-40B4-BE49-F238E27FC236}">
                <a16:creationId xmlns:a16="http://schemas.microsoft.com/office/drawing/2014/main" id="{F88776BE-2CF2-82B1-9082-27442E3AFC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73AD2F-1C8B-46F0-A4BC-2DBDD1F32413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45BCBB9-ADF2-44BF-9DCA-3A5671349BFD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C2A3515D-B39F-49CA-88CC-BFB4E4FF9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8722C613-484B-4B0E-A4DB-C590393F3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3633FA1-1073-4556-9A3F-5D77CD7F887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8D6423A-0F3D-4284-A397-666203BA9F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22EF11C-B4AA-47CE-AE41-CCC1F2FD85C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85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501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193395" y="5959757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sp>
        <p:nvSpPr>
          <p:cNvPr id="23" name="Заголовок 17">
            <a:extLst>
              <a:ext uri="{FF2B5EF4-FFF2-40B4-BE49-F238E27FC236}">
                <a16:creationId xmlns:a16="http://schemas.microsoft.com/office/drawing/2014/main" id="{F88776BE-2CF2-82B1-9082-27442E3AFC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2825F32-9176-6BD8-F800-889814AE668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600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endParaRPr lang="en-RU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0615112-2C6B-433A-8B6A-5548BF6E58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002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5603C79F-BD9E-F6C5-D54C-74082463DC5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48264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endParaRPr lang="en-RU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B90836A-D48D-12D1-DE47-B65A07438DC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82643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AD2D184C-F4AE-3EA2-80B5-85BF2216011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34928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endParaRPr lang="en-RU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8BD5A17-8BCD-7E20-BA16-6F9AB395360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49283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1292DA-39D1-4565-9B40-BDA135F4C487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95EC7803-A959-4111-AFE5-5E872830BAEF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262AB3DD-6D4B-45EA-AF80-13543A232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2092157-F817-4E4C-A678-FBA02DCFB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0DE6D7D-E10C-4B49-AD40-C8F67F7C079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7E38CF6-D812-4B93-8B48-52CD2C448FB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B59AE86-EAD7-4569-B26F-E448843D50F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70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193395" y="5959757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0128F21-5D0C-2E01-C714-B859EB4E89B7}"/>
              </a:ext>
            </a:extLst>
          </p:cNvPr>
          <p:cNvSpPr/>
          <p:nvPr userDrawn="1"/>
        </p:nvSpPr>
        <p:spPr>
          <a:xfrm>
            <a:off x="6385212" y="1487488"/>
            <a:ext cx="5806788" cy="39729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80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12745DE9-3B16-95C1-D1D5-BE0E0DE3F47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670369" y="178151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F001C648-F7E1-24C0-AE4A-03212016F0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74365" y="2415857"/>
            <a:ext cx="3946210" cy="196977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BF2F5044-7C91-2492-9B9F-8B18E8A1210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74365" y="1762853"/>
            <a:ext cx="3946210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endParaRPr lang="ru-RU" dirty="0"/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18</a:t>
            </a:r>
            <a:r>
              <a:rPr lang="en-US" dirty="0" err="1"/>
              <a:t>pt</a:t>
            </a:r>
            <a:endParaRPr lang="en-US" dirty="0"/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9BBD02EC-5E98-7206-2C09-34AB001BCA14}"/>
              </a:ext>
            </a:extLst>
          </p:cNvPr>
          <p:cNvCxnSpPr>
            <a:cxnSpLocks/>
          </p:cNvCxnSpPr>
          <p:nvPr userDrawn="1"/>
        </p:nvCxnSpPr>
        <p:spPr>
          <a:xfrm>
            <a:off x="6603635" y="4579741"/>
            <a:ext cx="49169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62754DA2-E918-1677-BF6A-5BBEFE9AFCF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70370" y="4762671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1" i="0" dirty="0">
                <a:solidFill>
                  <a:srgbClr val="0540F2"/>
                </a:solidFill>
                <a:latin typeface="Futura PT Bold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RU" dirty="0"/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87C01C5C-ED41-573B-6EF9-0687514380F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882058" y="4848681"/>
            <a:ext cx="363851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176CAE5E-FDAF-FB59-72B9-9CB5461325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40DF61-F9AF-46A4-A309-B6C95398B836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B536987-3D6A-4F98-A3CE-19603A45CE8F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D9AF09B6-C012-449D-A473-F9663EC1E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70A9FE3E-070A-45D6-B32F-9A5A4196D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39043E-66A6-457F-878F-872F17F84D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840D0AD-F67B-4D3F-8AA0-630CE5CC91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52E9C12-E8A5-4A1E-898C-80DD8DA0F5C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49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8AB9FD5-E7BB-3C07-F110-27D390E1168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599965" y="1504968"/>
            <a:ext cx="394621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0540F2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endParaRPr lang="ru-RU" dirty="0"/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72CFBEFC-78C4-3F02-D60A-1D02FF5CD94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599964" y="2522029"/>
            <a:ext cx="4923169" cy="3031046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1600" b="0" i="0">
                <a:latin typeface="Futura PT Book" panose="020B0502020204020303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5pPr>
          </a:lstStyle>
          <a:p>
            <a:pPr lvl="0"/>
            <a:r>
              <a:rPr lang="ru-RU" dirty="0"/>
              <a:t>1</a:t>
            </a:r>
          </a:p>
          <a:p>
            <a:pPr lvl="0"/>
            <a:r>
              <a:rPr lang="ru-RU" dirty="0"/>
              <a:t>2</a:t>
            </a:r>
          </a:p>
          <a:p>
            <a:pPr lvl="0"/>
            <a:r>
              <a:rPr lang="ru-RU" dirty="0"/>
              <a:t>3</a:t>
            </a:r>
          </a:p>
          <a:p>
            <a:pPr lvl="0"/>
            <a:r>
              <a:rPr lang="ru-RU" dirty="0"/>
              <a:t>4</a:t>
            </a:r>
          </a:p>
          <a:p>
            <a:pPr lvl="0"/>
            <a:r>
              <a:rPr lang="ru-RU" dirty="0"/>
              <a:t>5</a:t>
            </a:r>
          </a:p>
          <a:p>
            <a:pPr lvl="0"/>
            <a:r>
              <a:rPr lang="ru-RU" dirty="0"/>
              <a:t>6</a:t>
            </a:r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DDDD87C2-CEC7-3FCF-A5ED-A3FC7FE13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3280D8-BB97-4559-88E7-A74479FF1729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B59A041-7CBC-4862-8357-B35A322A3E70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BFBE318D-D8F6-48F6-A504-03E33980E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53EABC2D-BB47-437F-BDE1-C7825A103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CEA01D-306A-4813-A687-D54447B7E4F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72DD0A9-5044-41F8-8DDB-B6750E549D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2770D1B-54C9-45FE-885A-2F755CF5B82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73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8AB9FD5-E7BB-3C07-F110-27D390E1168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599965" y="1504968"/>
            <a:ext cx="394621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0540F2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endParaRPr lang="ru-RU" dirty="0"/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FB0C1B9-422B-1AEC-DAA3-CEA5F2A9D84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10868" y="2518469"/>
            <a:ext cx="4911207" cy="284693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marL="360000" marR="0" lvl="0" indent="-36000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360000" marR="0" lvl="0" indent="-36000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360000" marR="0" lvl="0" indent="-36000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342900" marR="0" lvl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endParaRPr lang="en-US" dirty="0"/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795B3A4A-4735-77A1-A99B-B57D51C1EF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EE5B0C-D246-4680-88F7-096913E592A6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B1D63AF9-54FC-47B0-8DF3-114E2036BEDF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9762B7B-61F3-452B-B89E-53EC2819F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0A4D29F0-48B6-4E0B-B6D5-81C97815E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3E173C9-49B3-4693-8306-4037C05B36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E4967DA-6C75-43FA-9349-037130960D8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9025C81-57B7-4A79-96F3-91EF8E94F96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17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5" userDrawn="1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AA55C17-AAA9-8F27-B794-6CD8AC86331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00824" y="150496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en-US" dirty="0"/>
              <a:t>24</a:t>
            </a:r>
            <a:r>
              <a:rPr lang="ru-RU" dirty="0" err="1"/>
              <a:t>p</a:t>
            </a:r>
            <a:r>
              <a:rPr lang="en-US" dirty="0"/>
              <a:t>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E32BCE3-3605-62E7-DB71-5B30E64ADA3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600824" y="1980456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3916E75-535F-2401-3331-18D02CD764F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600824" y="299164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 startAt="2"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en-US" dirty="0"/>
              <a:t>24</a:t>
            </a:r>
            <a:r>
              <a:rPr lang="ru-RU" dirty="0" err="1"/>
              <a:t>p</a:t>
            </a:r>
            <a:r>
              <a:rPr lang="en-US" dirty="0"/>
              <a:t>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91143F2-5B07-5C56-2DB7-D818398B16C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00824" y="3464341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4842757-3232-3FE6-CBF4-1FC1B80673A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600824" y="447832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 startAt="2"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en-US" dirty="0"/>
              <a:t>24</a:t>
            </a:r>
            <a:r>
              <a:rPr lang="ru-RU" dirty="0" err="1"/>
              <a:t>p</a:t>
            </a:r>
            <a:r>
              <a:rPr lang="en-US" dirty="0"/>
              <a:t>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8678FD4-F132-2C32-832E-79FD61EDA4E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600824" y="4953816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5" name="Заголовок 17">
            <a:extLst>
              <a:ext uri="{FF2B5EF4-FFF2-40B4-BE49-F238E27FC236}">
                <a16:creationId xmlns:a16="http://schemas.microsoft.com/office/drawing/2014/main" id="{DAAB4FDC-FA94-AD40-A560-897C2F29FA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EB03CF-5CDE-4E85-8F65-CFBC0D0BFBB6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A7FBDE0-6E0E-4E91-811D-554E6163F21B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E3201F51-A012-40D3-BAF5-73CBADDBD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4BE368CB-1F26-4A9E-A069-EA883F458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EE0818F-C961-4D6C-94C6-21865A24650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D207CD-FA9C-4A0D-9512-CA09624FE3C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F21B4B0-15C1-4803-AF05-5AB1168F769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24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ца 4">
            <a:extLst>
              <a:ext uri="{FF2B5EF4-FFF2-40B4-BE49-F238E27FC236}">
                <a16:creationId xmlns:a16="http://schemas.microsoft.com/office/drawing/2014/main" id="{6A8634AF-B1A1-F206-93F1-36B71AAE634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15949" y="1487488"/>
            <a:ext cx="10907131" cy="39624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66BF7D05-F973-5656-C9BC-F94D9A2D9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53D544-21AB-427F-BAD1-363599233867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0DC7C86-00AA-4FA8-A7A9-2D45275946F4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76ED4DDC-8428-4F99-B509-ED02B04CB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7C8E4D55-85F5-4B07-9B1B-753577449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7828F1-393D-420A-B00F-375D28B716C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1EEC1CC-6F57-4E08-BBF9-B805F81190A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5C74016-ACD8-409F-9A01-4D3579C7657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89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иаграмма 5">
            <a:extLst>
              <a:ext uri="{FF2B5EF4-FFF2-40B4-BE49-F238E27FC236}">
                <a16:creationId xmlns:a16="http://schemas.microsoft.com/office/drawing/2014/main" id="{8261F29A-61ED-72D0-1AB8-7AFB63DEFBF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600825" y="1487488"/>
            <a:ext cx="4921250" cy="399758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63F829F-DA3C-346A-8AA3-71FC75C424C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356907EC-911A-528F-0B9C-3713127159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7D3CFC-B4DC-461F-BE1B-933E350614AF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E08AEA3-049C-4454-9608-7333F570E420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68F4F7A-D714-4720-A76E-686E412B5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0B09158C-EAD9-40D5-B693-338B18EBE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E002779-1405-4743-84BE-A9AD36A680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44165A5-EB7B-4084-8BE8-62365C59C89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143B9E8-CFC3-4BA0-AF83-41999B08DDC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95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1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065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C321E51-1A84-7F20-304F-91EA35F8ED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7">
            <a:extLst>
              <a:ext uri="{FF2B5EF4-FFF2-40B4-BE49-F238E27FC236}">
                <a16:creationId xmlns:a16="http://schemas.microsoft.com/office/drawing/2014/main" id="{AD70519A-8D60-C623-D10E-2F7C99C65A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2 строчки 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C15573B-ADB4-2A2E-6866-B57DAD7162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7EC432F-D41D-13E9-84C0-5E51F296CC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C2832C-8DFD-5225-777B-09DBE68738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CA09B7-0B2E-269F-8F9B-81B2578F80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B5B024-506C-E6B0-4F4B-27C95B6586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1711"/>
          <a:stretch/>
        </p:blipFill>
        <p:spPr>
          <a:xfrm>
            <a:off x="2292349" y="4664810"/>
            <a:ext cx="2448815" cy="20693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950EC5-DBCB-AD28-F8C6-0C891AFDD41D}"/>
              </a:ext>
            </a:extLst>
          </p:cNvPr>
          <p:cNvSpPr txBox="1"/>
          <p:nvPr userDrawn="1"/>
        </p:nvSpPr>
        <p:spPr>
          <a:xfrm>
            <a:off x="10099234" y="631628"/>
            <a:ext cx="9626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022 г.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B31BD8F-727B-3DE1-8E3B-42AE46B40EDE}"/>
              </a:ext>
            </a:extLst>
          </p:cNvPr>
          <p:cNvSpPr/>
          <p:nvPr userDrawn="1"/>
        </p:nvSpPr>
        <p:spPr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86E1EEA-94EA-0C63-CF09-FD08C9668FF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82518" y="4973246"/>
            <a:ext cx="1410947" cy="1354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1075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9F84-605B-4CF6-9EEF-747492B1928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637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6FF7-C0B4-4066-9657-24404359DCBD}" type="datetimeFigureOut">
              <a:rPr lang="ru-RU" smtClean="0"/>
              <a:t>05.10.2023</a:t>
            </a:fld>
            <a:endParaRPr lang="ru-R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90A84-0954-4843-9F6F-AFA13E30D6E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03571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60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292435-8D81-0E5C-A4AB-B73954B3358F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870BDD-B4C9-72EF-D012-44FA023191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051AC3-8FBF-978A-B51C-D0EB37C4D9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53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E91796-DB77-304A-1C0B-BB2E53031BCB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52FAC4-0E1A-E279-5F36-7BD68D389A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CA466D-BC0E-5958-50FE-04BA42819C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86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6126"/>
            <a:ext cx="1948214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(985) 457-67-15</a:t>
            </a:r>
            <a:b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</a:b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info@fmc-spo.ru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397FA7-B051-439C-9628-7AAAD4DF25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27443" y="2500009"/>
            <a:ext cx="1879642" cy="8018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9A94AE-DA1E-4D68-A26F-051FB81572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65595" y="4458474"/>
            <a:ext cx="1856480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27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53242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94991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1346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84978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4197475-3F8F-212E-3783-0FA79036DCA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2B90400-7407-F9C0-DCC3-2DEE84F9D2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1A52CBD-5525-001E-7606-4D82735493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9574AD1-9BB7-C8F4-4589-F855F067E9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0536"/>
          <a:stretch/>
        </p:blipFill>
        <p:spPr>
          <a:xfrm>
            <a:off x="2292349" y="4664810"/>
            <a:ext cx="2498136" cy="20693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63D29BB-378C-8182-6ACE-C9A82E45B8C3}"/>
              </a:ext>
            </a:extLst>
          </p:cNvPr>
          <p:cNvSpPr txBox="1"/>
          <p:nvPr userDrawn="1"/>
        </p:nvSpPr>
        <p:spPr>
          <a:xfrm>
            <a:off x="10099234" y="631628"/>
            <a:ext cx="9626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022 г.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CCD4BD63-8859-E2F8-847A-70F66A41F9CE}"/>
              </a:ext>
            </a:extLst>
          </p:cNvPr>
          <p:cNvSpPr/>
          <p:nvPr userDrawn="1"/>
        </p:nvSpPr>
        <p:spPr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7">
            <a:extLst>
              <a:ext uri="{FF2B5EF4-FFF2-40B4-BE49-F238E27FC236}">
                <a16:creationId xmlns:a16="http://schemas.microsoft.com/office/drawing/2014/main" id="{3405C149-588F-07CD-4C8B-BC21FB2CE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2 строчки 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9CA37D3A-3269-9E47-FDF0-210F07C9F7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BC6CD7C-D6F6-F3C8-79C0-E3213AE1EF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33D0739-C923-D7CA-1AB8-A04777EBBC6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82518" y="4973246"/>
            <a:ext cx="1410947" cy="1354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472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A38995-6679-6687-0DCA-954187F5EF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A80E89-87BB-ED97-245E-4D84CF794B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0673" y="2849635"/>
            <a:ext cx="2951631" cy="354605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58F560-29EB-8305-EB2C-997674CFB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:a16="http://schemas.microsoft.com/office/drawing/2014/main" id="{F0A7E869-D66C-3025-90A9-A07F6DDE1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787444-0B2E-7F71-BA11-369E77918B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F7F3F0F-E424-A105-714A-28198645F5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95244C-78F1-4C00-9824-B526606FC0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33496C-54DA-4AEC-AFF8-29259EA0392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2993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155" userDrawn="1">
          <p15:clr>
            <a:srgbClr val="FBAE40"/>
          </p15:clr>
        </p15:guide>
        <p15:guide id="3" orient="horz" pos="389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A38995-6679-6687-0DCA-954187F5EF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A80E89-87BB-ED97-245E-4D84CF794B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8494" y="5005226"/>
            <a:ext cx="979890" cy="11772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58F560-29EB-8305-EB2C-997674CFB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:a16="http://schemas.microsoft.com/office/drawing/2014/main" id="{F0A7E869-D66C-3025-90A9-A07F6DDE1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787444-0B2E-7F71-BA11-369E77918B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F7F3F0F-E424-A105-714A-28198645F5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95244C-78F1-4C00-9824-B526606FC0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33496C-54DA-4AEC-AFF8-29259EA0392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1652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155" userDrawn="1">
          <p15:clr>
            <a:srgbClr val="FBAE40"/>
          </p15:clr>
        </p15:guide>
        <p15:guide id="3" orient="horz" pos="389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B9DCB7-8E43-5B38-0428-2006E68943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6D52EB-DB69-36C2-D186-D7EA9C2E8C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0673" y="2849635"/>
            <a:ext cx="2951631" cy="3546056"/>
          </a:xfrm>
          <a:prstGeom prst="rect">
            <a:avLst/>
          </a:prstGeom>
        </p:spPr>
      </p:pic>
      <p:sp>
        <p:nvSpPr>
          <p:cNvPr id="7" name="Заголовок 17">
            <a:extLst>
              <a:ext uri="{FF2B5EF4-FFF2-40B4-BE49-F238E27FC236}">
                <a16:creationId xmlns:a16="http://schemas.microsoft.com/office/drawing/2014/main" id="{308EABC0-7BC4-3F02-67FE-13B1259ECC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5241CA0-DFD4-32F5-4E41-AAF2D41D2D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EA968F9-6156-FC71-054C-43A2477A72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CD1964B-94F8-4DBC-B554-4A752A365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6F24F6F-3D14-444A-837F-646BE9DDF1F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448513A-D226-404A-8F5D-715AC79C391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9899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25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A982BD-72E0-8455-1324-2DC16F3D06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70673" y="2849635"/>
            <a:ext cx="2951631" cy="3546056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:a16="http://schemas.microsoft.com/office/drawing/2014/main" id="{326C2DA4-14F0-9969-65DE-6FB3625059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DE44B1B-533A-FA2D-C033-B570478CEE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2600601-2A26-FCCD-B55E-507CB9BDC9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032966-800C-4B66-968D-2B44E9992D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5E302B-12AE-4FFE-BD39-7AC4610390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2DD9548-2EAD-49CF-B1F7-30B2F6F7DE0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9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ые 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792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4004">
          <p15:clr>
            <a:srgbClr val="FBAE40"/>
          </p15:clr>
        </p15:guide>
        <p15:guide id="4" pos="725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44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85" r:id="rId6"/>
    <p:sldLayoutId id="2147483654" r:id="rId7"/>
    <p:sldLayoutId id="2147483655" r:id="rId8"/>
    <p:sldLayoutId id="2147483656" r:id="rId9"/>
    <p:sldLayoutId id="2147483683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89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84" r:id="rId3"/>
    <p:sldLayoutId id="2147483686" r:id="rId4"/>
    <p:sldLayoutId id="2147483659" r:id="rId5"/>
    <p:sldLayoutId id="2147483660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70" r:id="rId14"/>
    <p:sldLayoutId id="2147483672" r:id="rId15"/>
    <p:sldLayoutId id="2147483669" r:id="rId16"/>
    <p:sldLayoutId id="2147483673" r:id="rId17"/>
    <p:sldLayoutId id="2147483671" r:id="rId18"/>
    <p:sldLayoutId id="2147483682" r:id="rId19"/>
    <p:sldLayoutId id="214748369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88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9" r:id="rId5"/>
    <p:sldLayoutId id="2147483680" r:id="rId6"/>
    <p:sldLayoutId id="2147483687" r:id="rId7"/>
    <p:sldLayoutId id="2147483681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1256B-54D7-18A5-1A20-BBEFBF7C5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34" y="858507"/>
            <a:ext cx="4552700" cy="1163395"/>
          </a:xfrm>
        </p:spPr>
        <p:txBody>
          <a:bodyPr anchor="t"/>
          <a:lstStyle/>
          <a:p>
            <a:pPr>
              <a:spcAft>
                <a:spcPts val="800"/>
              </a:spcAft>
            </a:pPr>
            <a:r>
              <a:rPr lang="ru-RU" sz="2800" dirty="0">
                <a:latin typeface="Century Gothic" panose="020B0502020202020204" pitchFamily="34" charset="0"/>
              </a:rPr>
              <a:t>Московская область</a:t>
            </a:r>
            <a:br>
              <a:rPr lang="ru-RU" sz="2800" dirty="0">
                <a:latin typeface="Century Gothic" panose="020B0502020202020204" pitchFamily="34" charset="0"/>
              </a:rPr>
            </a:br>
            <a:r>
              <a:rPr lang="ru-RU" sz="2800" dirty="0">
                <a:latin typeface="Century Gothic" panose="020B0502020202020204" pitchFamily="34" charset="0"/>
              </a:rPr>
              <a:t>ГКПОУ МО «Сергиево-Посадский СЭТ»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5C4926-AD79-4A83-9DEE-489E0387A3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534" y="2145662"/>
            <a:ext cx="4163234" cy="1163395"/>
          </a:xfrm>
        </p:spPr>
        <p:txBody>
          <a:bodyPr/>
          <a:lstStyle/>
          <a:p>
            <a:r>
              <a:rPr lang="ru-RU" b="1" dirty="0">
                <a:latin typeface="Century Gothic" panose="020B0502020202020204" pitchFamily="34" charset="0"/>
              </a:rPr>
              <a:t>«Профессия и трудоустройство для каждого»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8E3B258-A03C-4079-8702-36B9E09642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5056" y="3429000"/>
            <a:ext cx="2977898" cy="638177"/>
          </a:xfrm>
        </p:spPr>
        <p:txBody>
          <a:bodyPr/>
          <a:lstStyle/>
          <a:p>
            <a:r>
              <a:rPr lang="ru-RU" dirty="0">
                <a:latin typeface="Century Gothic" panose="020B0502020202020204" pitchFamily="34" charset="0"/>
              </a:rPr>
              <a:t>Исполнители:</a:t>
            </a:r>
          </a:p>
          <a:p>
            <a:r>
              <a:rPr lang="ru-RU" dirty="0">
                <a:latin typeface="Century Gothic" panose="020B0502020202020204" pitchFamily="34" charset="0"/>
              </a:rPr>
              <a:t>Чурсина Е.А.</a:t>
            </a:r>
          </a:p>
        </p:txBody>
      </p:sp>
    </p:spTree>
    <p:extLst>
      <p:ext uri="{BB962C8B-B14F-4D97-AF65-F5344CB8AC3E}">
        <p14:creationId xmlns:p14="http://schemas.microsoft.com/office/powerpoint/2010/main" val="693046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Ожидаемые результаты реализации региональной практики и методы их контроля</a:t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75581B0-D52F-4913-9717-9C25AD889916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4A02D2-B979-4387-878C-EEDA4C352C70}"/>
              </a:ext>
            </a:extLst>
          </p:cNvPr>
          <p:cNvSpPr txBox="1"/>
          <p:nvPr/>
        </p:nvSpPr>
        <p:spPr>
          <a:xfrm>
            <a:off x="528637" y="1792030"/>
            <a:ext cx="9122259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Успешное завершение обучения, сопровождение процесса трудоустройства и занятости, адаптации на рабочем месте и  социализации с накопленными в период обучения ресурсами</a:t>
            </a:r>
          </a:p>
        </p:txBody>
      </p:sp>
    </p:spTree>
    <p:extLst>
      <p:ext uri="{BB962C8B-B14F-4D97-AF65-F5344CB8AC3E}">
        <p14:creationId xmlns:p14="http://schemas.microsoft.com/office/powerpoint/2010/main" val="3186796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Результаты, подтверждающие эффективность реализации региональной практики</a:t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E34AE-3BF8-28C7-30F8-0428080CA036}"/>
              </a:ext>
            </a:extLst>
          </p:cNvPr>
          <p:cNvSpPr txBox="1"/>
          <p:nvPr/>
        </p:nvSpPr>
        <p:spPr>
          <a:xfrm>
            <a:off x="422031" y="1280930"/>
            <a:ext cx="8044900" cy="1892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6720"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Мониторинг реализации данной инклюзивной образовательной практики за 4 года показал положительные результаты социализации, сформированности компетентности по профессии и готовности к трудовой занятости, успешную адаптацию на рабочем месте обучающихся с интеллектуальными нарушениями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6B753B-E540-4D5B-90C9-3E561D5D5518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671D3B-407F-311D-6226-DDA888CB7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87" y="3924407"/>
            <a:ext cx="3788591" cy="2933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111B9A-4E3D-8A44-193B-B7AD075DA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6755" y="1424989"/>
            <a:ext cx="3063580" cy="2561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AE5BFE-09D6-2C64-36C9-E2C77934D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6752" y="3185427"/>
            <a:ext cx="3292144" cy="2466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E14BD2C-8B07-1023-6381-604A2BF115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4525" y="3924407"/>
            <a:ext cx="4088609" cy="2055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7048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E09C8-BE11-47C7-B398-F69D566CF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262" y="1388292"/>
            <a:ext cx="8807701" cy="520022"/>
          </a:xfrm>
        </p:spPr>
        <p:txBody>
          <a:bodyPr/>
          <a:lstStyle/>
          <a:p>
            <a:pPr algn="ctr"/>
            <a:r>
              <a:rPr lang="ru-RU" sz="2400" b="1" u="sng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Результаты участия в чемпионатах «Абилимпикс»</a:t>
            </a:r>
            <a:br>
              <a:rPr lang="ru-RU" sz="2400" b="1" u="sng" dirty="0">
                <a:solidFill>
                  <a:schemeClr val="bg2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br>
              <a:rPr lang="ru-RU" sz="4000" b="1" u="sng" dirty="0">
                <a:solidFill>
                  <a:schemeClr val="bg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endParaRPr lang="ru-RU" sz="4000" b="1" u="sng" dirty="0">
              <a:solidFill>
                <a:schemeClr val="bg2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E4C52091-AE9F-CA05-3641-73AA66B58C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041761"/>
              </p:ext>
            </p:extLst>
          </p:nvPr>
        </p:nvGraphicFramePr>
        <p:xfrm>
          <a:off x="3031435" y="2286000"/>
          <a:ext cx="7146258" cy="4506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838561A-7FA3-B1B8-DF62-31F32CB965C3}"/>
              </a:ext>
            </a:extLst>
          </p:cNvPr>
          <p:cNvSpPr txBox="1">
            <a:spLocks/>
          </p:cNvSpPr>
          <p:nvPr/>
        </p:nvSpPr>
        <p:spPr>
          <a:xfrm>
            <a:off x="642434" y="65754"/>
            <a:ext cx="10907132" cy="44762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200"/>
              </a:lnSpc>
            </a:pPr>
            <a:r>
              <a:rPr lang="ru-RU" sz="2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Результаты, подтверждающие эффективность реализации региональной практики</a:t>
            </a:r>
            <a:br>
              <a:rPr lang="ru-RU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DCC471B-6DD0-CC7B-ACFF-B86756172B4A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055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C8C1B7-28B2-5FE7-BC47-5576E403901C}"/>
              </a:ext>
            </a:extLst>
          </p:cNvPr>
          <p:cNvSpPr txBox="1"/>
          <p:nvPr/>
        </p:nvSpPr>
        <p:spPr>
          <a:xfrm>
            <a:off x="3062226" y="1105607"/>
            <a:ext cx="83835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Результаты опроса работодателей, социальных партнеров, родителей</a:t>
            </a:r>
          </a:p>
        </p:txBody>
      </p:sp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0347791B-E31B-7423-773D-9BF82B9E440F}"/>
              </a:ext>
            </a:extLst>
          </p:cNvPr>
          <p:cNvGraphicFramePr/>
          <p:nvPr/>
        </p:nvGraphicFramePr>
        <p:xfrm>
          <a:off x="2048434" y="1606075"/>
          <a:ext cx="8128000" cy="5251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C874B4-19C4-2042-3D28-6EAFE6E2A0FC}"/>
              </a:ext>
            </a:extLst>
          </p:cNvPr>
          <p:cNvSpPr txBox="1">
            <a:spLocks/>
          </p:cNvSpPr>
          <p:nvPr/>
        </p:nvSpPr>
        <p:spPr>
          <a:xfrm>
            <a:off x="642434" y="65754"/>
            <a:ext cx="10907132" cy="44762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200"/>
              </a:lnSpc>
            </a:pPr>
            <a:r>
              <a:rPr lang="ru-RU" sz="2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Результаты, подтверждающие эффективность реализации региональной практики</a:t>
            </a:r>
            <a:br>
              <a:rPr lang="ru-RU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5B8DA87-7E39-DD6B-6CE5-AA97112BAD09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275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FCAFF8BC-A9B4-2E71-7D44-D0DDB3FBB8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5887063"/>
              </p:ext>
            </p:extLst>
          </p:nvPr>
        </p:nvGraphicFramePr>
        <p:xfrm>
          <a:off x="1438313" y="1249960"/>
          <a:ext cx="9967105" cy="5608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EEDF039-2471-38CD-CB19-8A41B7D3E2DE}"/>
              </a:ext>
            </a:extLst>
          </p:cNvPr>
          <p:cNvSpPr/>
          <p:nvPr/>
        </p:nvSpPr>
        <p:spPr>
          <a:xfrm>
            <a:off x="2773884" y="1249960"/>
            <a:ext cx="6895321" cy="5788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 lang="ru-RU" sz="3200" b="1" i="0" u="none" strike="noStrike" kern="1200" baseline="0" dirty="0" err="1" smtClean="0">
                <a:solidFill>
                  <a:srgbClr val="1F497D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defRPr>
            </a:pPr>
            <a:r>
              <a:rPr lang="ru-RU" sz="20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Трудоустройство 46</a:t>
            </a:r>
            <a:r>
              <a:rPr lang="ru-RU" sz="2000" b="1" kern="1200" baseline="0" dirty="0">
                <a:solidFill>
                  <a:schemeClr val="bg1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чел. (</a:t>
            </a: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88</a:t>
            </a:r>
            <a:r>
              <a:rPr lang="ru-RU" sz="2000" b="1" kern="1200" baseline="0" dirty="0">
                <a:solidFill>
                  <a:schemeClr val="bg1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%) из 52, участвующих в реализации практики</a:t>
            </a:r>
            <a:endParaRPr lang="ru-RU" sz="2000" b="1" kern="1200" dirty="0">
              <a:solidFill>
                <a:schemeClr val="bg1"/>
              </a:solidFill>
              <a:latin typeface="Century Gothic" panose="020B0502020202020204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F9F822A-C2EB-AB1B-ECAA-47C286B3FB45}"/>
              </a:ext>
            </a:extLst>
          </p:cNvPr>
          <p:cNvSpPr txBox="1">
            <a:spLocks/>
          </p:cNvSpPr>
          <p:nvPr/>
        </p:nvSpPr>
        <p:spPr>
          <a:xfrm>
            <a:off x="642434" y="65754"/>
            <a:ext cx="10907132" cy="44762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200"/>
              </a:lnSpc>
            </a:pPr>
            <a:r>
              <a:rPr lang="ru-RU" sz="2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Результаты, подтверждающие эффективность реализации региональной практики</a:t>
            </a:r>
            <a:br>
              <a:rPr lang="ru-RU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7DCA9D9-EF72-6D48-B8F3-F8AD8BEF0FE4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779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Заключение</a:t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375F734-68E5-4653-A02E-5C0DD0913E85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D5324B-2350-456A-8715-528D9788AE52}"/>
              </a:ext>
            </a:extLst>
          </p:cNvPr>
          <p:cNvSpPr txBox="1"/>
          <p:nvPr/>
        </p:nvSpPr>
        <p:spPr>
          <a:xfrm>
            <a:off x="387960" y="809454"/>
            <a:ext cx="10994497" cy="5025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50000"/>
              </a:lnSpc>
            </a:pPr>
            <a:r>
              <a:rPr lang="ru-RU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Эффективность данной практики отмечается родителями обучающихся и специалистами учреждений системы социального обслуживания. </a:t>
            </a:r>
          </a:p>
          <a:p>
            <a:pPr indent="449580" algn="just">
              <a:lnSpc>
                <a:spcPct val="150000"/>
              </a:lnSpc>
            </a:pPr>
            <a:r>
              <a:rPr lang="ru-RU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85% родителей/специалистов высказывают положительное мнение о данной практике, отмечая, что практика «помогает ребёнку почувствовать себя взрослым, внимательно относиться к желаниям других членов коллектива», «помогает распределять время между своими интересами и работой», «помогает приучить к самостоятельности», «помогает ребенку лучше ориентироваться во времени, учит самоорганизовываться, готовит к трудовой деятельности».</a:t>
            </a:r>
          </a:p>
          <a:p>
            <a:pPr indent="449580" algn="just">
              <a:lnSpc>
                <a:spcPct val="150000"/>
              </a:lnSpc>
            </a:pPr>
            <a:r>
              <a:rPr lang="ru-RU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По результатам опросов 100% родителей и специалистов считают, что практика индивидуальных траекторий комплексного сопровождения обучающихся с нарушениями интеллекта от ранней профориентации до трудоустройства помогают успешному трудоустройству и социализации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792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228676-A4CF-48CD-8779-8D6F4C0250F5}"/>
              </a:ext>
            </a:extLst>
          </p:cNvPr>
          <p:cNvSpPr txBox="1"/>
          <p:nvPr/>
        </p:nvSpPr>
        <p:spPr>
          <a:xfrm>
            <a:off x="8148637" y="5393393"/>
            <a:ext cx="2279039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+7 (496) 549-25-05</a:t>
            </a:r>
            <a:br>
              <a:rPr lang="ru-RU" sz="16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mo.abilympics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@ya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.ru</a:t>
            </a:r>
            <a:endParaRPr lang="en-US" sz="1600" b="0" i="0" u="none" kern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51F29D-C0AA-462F-9ED3-43291576EE44}"/>
              </a:ext>
            </a:extLst>
          </p:cNvPr>
          <p:cNvSpPr txBox="1"/>
          <p:nvPr/>
        </p:nvSpPr>
        <p:spPr>
          <a:xfrm>
            <a:off x="8148638" y="3719370"/>
            <a:ext cx="194821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kern="1200" dirty="0">
                <a:solidFill>
                  <a:schemeClr val="bg1"/>
                </a:solidFill>
                <a:latin typeface="Century Gothic" panose="020B0502020202020204" pitchFamily="34" charset="0"/>
              </a:rPr>
              <a:t>Чурсина Евгения Александровна</a:t>
            </a:r>
            <a:endParaRPr lang="en-US" sz="1800" b="0" i="0" u="none" kern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547B92-D0E9-4774-8AC9-5B819A1219BA}"/>
              </a:ext>
            </a:extLst>
          </p:cNvPr>
          <p:cNvSpPr txBox="1"/>
          <p:nvPr/>
        </p:nvSpPr>
        <p:spPr>
          <a:xfrm>
            <a:off x="8148638" y="4402493"/>
            <a:ext cx="194821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400" kern="1200" dirty="0">
                <a:solidFill>
                  <a:schemeClr val="bg1"/>
                </a:solidFill>
                <a:latin typeface="Century Gothic" panose="020B0502020202020204" pitchFamily="34" charset="0"/>
              </a:rPr>
              <a:t>Методист Центра развития движения «Абилимпикс» Московская область</a:t>
            </a:r>
            <a:endParaRPr lang="en-US" sz="1400" b="0" i="0" u="none" kern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71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Введение</a:t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95FE15-42C4-6A37-6376-44C13DE07DB8}"/>
              </a:ext>
            </a:extLst>
          </p:cNvPr>
          <p:cNvSpPr txBox="1"/>
          <p:nvPr/>
        </p:nvSpPr>
        <p:spPr>
          <a:xfrm>
            <a:off x="515884" y="1038339"/>
            <a:ext cx="636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Цели и задачи, на решение которых направлена региональная практика</a:t>
            </a:r>
            <a:endParaRPr lang="ru-RU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CD72FC-06E7-749D-1E54-D85F4AA670AD}"/>
              </a:ext>
            </a:extLst>
          </p:cNvPr>
          <p:cNvSpPr txBox="1"/>
          <p:nvPr/>
        </p:nvSpPr>
        <p:spPr>
          <a:xfrm>
            <a:off x="515884" y="4444484"/>
            <a:ext cx="636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Целевая аудитория</a:t>
            </a:r>
            <a:endParaRPr lang="ru-RU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E34AE-3BF8-28C7-30F8-0428080CA036}"/>
              </a:ext>
            </a:extLst>
          </p:cNvPr>
          <p:cNvSpPr txBox="1"/>
          <p:nvPr/>
        </p:nvSpPr>
        <p:spPr>
          <a:xfrm>
            <a:off x="1231900" y="1989105"/>
            <a:ext cx="83534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  <a:ea typeface="Times New Roman" panose="02020603050405020304" pitchFamily="18" charset="0"/>
              </a:rPr>
              <a:t>Выстраивание т</a:t>
            </a:r>
            <a:r>
              <a:rPr lang="ru-RU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раектории комплексного сопровождения обучающихся из числа лиц с инвалидностью и ограниченными возможностями здоровья (далее – ОВЗ) с нарушением интеллекта по программам профессионального обучения от ранней профориентации (6-7 класс) до трудоустройства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E34796-9883-97A4-32D1-AEEE5702EB6B}"/>
              </a:ext>
            </a:extLst>
          </p:cNvPr>
          <p:cNvSpPr txBox="1"/>
          <p:nvPr/>
        </p:nvSpPr>
        <p:spPr>
          <a:xfrm>
            <a:off x="1231900" y="3399961"/>
            <a:ext cx="8353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  <a:ea typeface="Times New Roman" panose="02020603050405020304" pitchFamily="18" charset="0"/>
              </a:rPr>
              <a:t>А</a:t>
            </a:r>
            <a:r>
              <a:rPr lang="ru-RU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даптация и подготовка к трудоустройству лиц с ограниченными возможностями здоровья, имеющих нарушения интеллекта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0EE64F-E65D-619E-E042-8F662E7A4B9A}"/>
              </a:ext>
            </a:extLst>
          </p:cNvPr>
          <p:cNvSpPr txBox="1"/>
          <p:nvPr/>
        </p:nvSpPr>
        <p:spPr>
          <a:xfrm>
            <a:off x="1231900" y="5101288"/>
            <a:ext cx="8353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Обучающиеся из числа лиц с инвалидностью и ОВЗ с интеллектуальными нарушениями от 13 лет и старше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3" name="Равнобедренный треугольник 22">
            <a:extLst>
              <a:ext uri="{FF2B5EF4-FFF2-40B4-BE49-F238E27FC236}">
                <a16:creationId xmlns:a16="http://schemas.microsoft.com/office/drawing/2014/main" id="{31792A67-0AD2-3DD9-D7B3-B205D066407C}"/>
              </a:ext>
            </a:extLst>
          </p:cNvPr>
          <p:cNvSpPr/>
          <p:nvPr/>
        </p:nvSpPr>
        <p:spPr>
          <a:xfrm rot="5400000">
            <a:off x="787767" y="2073403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>
            <a:extLst>
              <a:ext uri="{FF2B5EF4-FFF2-40B4-BE49-F238E27FC236}">
                <a16:creationId xmlns:a16="http://schemas.microsoft.com/office/drawing/2014/main" id="{216F6713-6053-B2F9-12B8-C8A991968496}"/>
              </a:ext>
            </a:extLst>
          </p:cNvPr>
          <p:cNvSpPr/>
          <p:nvPr/>
        </p:nvSpPr>
        <p:spPr>
          <a:xfrm rot="5400000">
            <a:off x="787767" y="5142232"/>
            <a:ext cx="354937" cy="27305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4DDE9685-2BF5-4202-B587-C68248271D66}"/>
              </a:ext>
            </a:extLst>
          </p:cNvPr>
          <p:cNvSpPr/>
          <p:nvPr/>
        </p:nvSpPr>
        <p:spPr>
          <a:xfrm rot="5400000">
            <a:off x="767147" y="3527863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954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Алгоритм реализации региональной практики</a:t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ED98DC-0A34-4ADB-B06E-552A041AFBAD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832193-B036-4F46-BEE9-B3120F1BE346}"/>
              </a:ext>
            </a:extLst>
          </p:cNvPr>
          <p:cNvSpPr txBox="1"/>
          <p:nvPr/>
        </p:nvSpPr>
        <p:spPr>
          <a:xfrm>
            <a:off x="430823" y="983138"/>
            <a:ext cx="11245362" cy="595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Данная практика предполагает систему межведомственного взаимодействия органов исполнительной власти, образовательных организаций, родителей, общественных организаций, реального сектора экономики. </a:t>
            </a:r>
          </a:p>
          <a:p>
            <a:pPr algn="just">
              <a:lnSpc>
                <a:spcPct val="150000"/>
              </a:lnSpc>
            </a:pPr>
            <a:r>
              <a:rPr lang="ru-RU" sz="1600" u="sng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Первый этап </a:t>
            </a:r>
            <a:r>
              <a:rPr lang="ru-RU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– подготовительный (заключение соглашений о сотрудничестве в области профессиональной ориентации лиц с интеллектуальными нарушениями из числа обучающихся и воспитанников ОО, психоневрологических интернатов, детских домов).</a:t>
            </a:r>
          </a:p>
          <a:p>
            <a:pPr algn="just">
              <a:lnSpc>
                <a:spcPct val="150000"/>
              </a:lnSpc>
            </a:pPr>
            <a:r>
              <a:rPr lang="ru-RU" sz="1600" u="sng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Второй этап </a:t>
            </a:r>
            <a:r>
              <a:rPr lang="ru-RU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– разработка индивидуальных траекторий успешной профориентации и социально-психологической адаптации к переходу на новый уровень образования. Заключение соглашений с работодателями/социальными партнерами, заинтересованными сторонами, включенными в реализацию практики. 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u="sng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Третий этап </a:t>
            </a:r>
            <a:r>
              <a:rPr lang="ru-RU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– инклюзивное профессиональное обучение по выбранной профессии, включающее в себя индивидуальную комплексную траекторию сопровождения, методы, приемы, технологии обучения и воспитания ребенка с ОВЗ в условиях профессиональной образовательной организации.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u="sng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Четвертый этап </a:t>
            </a:r>
            <a:r>
              <a:rPr lang="ru-RU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– заключительный. Это успешное завершение обучения, сопровождение процесса трудоустройства и занятости, адаптации на рабочем месте и  социализации с накопленными в период обучения ресурсами</a:t>
            </a:r>
            <a:endParaRPr lang="ru-RU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234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Блок-схема: альтернативный процесс 15">
            <a:extLst>
              <a:ext uri="{FF2B5EF4-FFF2-40B4-BE49-F238E27FC236}">
                <a16:creationId xmlns:a16="http://schemas.microsoft.com/office/drawing/2014/main" id="{B4DCFA7C-2A52-8773-17F9-E2685916B939}"/>
              </a:ext>
            </a:extLst>
          </p:cNvPr>
          <p:cNvSpPr/>
          <p:nvPr/>
        </p:nvSpPr>
        <p:spPr>
          <a:xfrm>
            <a:off x="121912" y="4220889"/>
            <a:ext cx="2631232" cy="1881611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u="sng" dirty="0"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I</a:t>
            </a:r>
            <a:r>
              <a:rPr lang="ru-RU" sz="1800" b="1" u="sng" dirty="0"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 этап </a:t>
            </a:r>
          </a:p>
          <a:p>
            <a:pPr algn="ctr"/>
            <a:r>
              <a:rPr lang="ru-RU" sz="1800" b="1" dirty="0"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заключение соглашений о сотрудничестве</a:t>
            </a:r>
            <a:endParaRPr lang="ru-RU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7" name="Блок-схема: альтернативный процесс 16">
            <a:extLst>
              <a:ext uri="{FF2B5EF4-FFF2-40B4-BE49-F238E27FC236}">
                <a16:creationId xmlns:a16="http://schemas.microsoft.com/office/drawing/2014/main" id="{DACBC3A6-6CF8-0747-E32C-DD834C0C25E8}"/>
              </a:ext>
            </a:extLst>
          </p:cNvPr>
          <p:cNvSpPr/>
          <p:nvPr/>
        </p:nvSpPr>
        <p:spPr>
          <a:xfrm>
            <a:off x="3027486" y="3280084"/>
            <a:ext cx="2631232" cy="1881611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II</a:t>
            </a:r>
            <a:r>
              <a:rPr lang="ru-RU" b="1" u="sng" dirty="0"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 этап </a:t>
            </a:r>
          </a:p>
          <a:p>
            <a:pPr algn="ctr"/>
            <a:r>
              <a:rPr lang="ru-RU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разработка индивидуальных траекторий</a:t>
            </a:r>
          </a:p>
        </p:txBody>
      </p:sp>
      <p:sp>
        <p:nvSpPr>
          <p:cNvPr id="18" name="Блок-схема: альтернативный процесс 17">
            <a:extLst>
              <a:ext uri="{FF2B5EF4-FFF2-40B4-BE49-F238E27FC236}">
                <a16:creationId xmlns:a16="http://schemas.microsoft.com/office/drawing/2014/main" id="{73F08E0E-0D76-DAAF-910C-FED1FA547F90}"/>
              </a:ext>
            </a:extLst>
          </p:cNvPr>
          <p:cNvSpPr/>
          <p:nvPr/>
        </p:nvSpPr>
        <p:spPr>
          <a:xfrm>
            <a:off x="5933060" y="2339279"/>
            <a:ext cx="2631232" cy="1881611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III</a:t>
            </a:r>
            <a:r>
              <a:rPr lang="ru-RU" b="1" u="sng" dirty="0"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 этап</a:t>
            </a:r>
            <a:r>
              <a:rPr lang="ru-RU" b="1" u="sng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</a:t>
            </a:r>
          </a:p>
          <a:p>
            <a:pPr algn="ctr"/>
            <a:r>
              <a:rPr lang="ru-RU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инклюзивное профессиональное обучение</a:t>
            </a:r>
          </a:p>
        </p:txBody>
      </p:sp>
      <p:sp>
        <p:nvSpPr>
          <p:cNvPr id="19" name="Блок-схема: альтернативный процесс 18">
            <a:extLst>
              <a:ext uri="{FF2B5EF4-FFF2-40B4-BE49-F238E27FC236}">
                <a16:creationId xmlns:a16="http://schemas.microsoft.com/office/drawing/2014/main" id="{74F45973-9BB2-6DFE-1DC6-769F01D10EFF}"/>
              </a:ext>
            </a:extLst>
          </p:cNvPr>
          <p:cNvSpPr/>
          <p:nvPr/>
        </p:nvSpPr>
        <p:spPr>
          <a:xfrm>
            <a:off x="8838634" y="1398474"/>
            <a:ext cx="2631232" cy="1881611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IV</a:t>
            </a:r>
            <a:r>
              <a:rPr lang="ru-RU" b="1" u="sng" dirty="0">
                <a:latin typeface="Segoe UI Black" panose="020B0A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 этап </a:t>
            </a:r>
          </a:p>
          <a:p>
            <a:pPr algn="ctr"/>
            <a:r>
              <a:rPr lang="ru-RU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завершение обучения, содействие трудоустройству</a:t>
            </a: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7FE76769-1310-01C5-EAAF-116D06BC27BC}"/>
              </a:ext>
            </a:extLst>
          </p:cNvPr>
          <p:cNvSpPr/>
          <p:nvPr/>
        </p:nvSpPr>
        <p:spPr>
          <a:xfrm>
            <a:off x="2645387" y="4434914"/>
            <a:ext cx="489856" cy="4846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83B374D7-6AD0-5E0F-058B-5C2AD4EFCEE6}"/>
              </a:ext>
            </a:extLst>
          </p:cNvPr>
          <p:cNvSpPr/>
          <p:nvPr/>
        </p:nvSpPr>
        <p:spPr>
          <a:xfrm>
            <a:off x="8457313" y="2568393"/>
            <a:ext cx="488301" cy="4846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0A3F60F9-8ADD-DE77-BD8C-A8F532397028}"/>
              </a:ext>
            </a:extLst>
          </p:cNvPr>
          <p:cNvSpPr/>
          <p:nvPr/>
        </p:nvSpPr>
        <p:spPr>
          <a:xfrm>
            <a:off x="5541984" y="3494804"/>
            <a:ext cx="515711" cy="4846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9EA15F4-839C-45E8-82F0-AE8DB8478FBE}"/>
              </a:ext>
            </a:extLst>
          </p:cNvPr>
          <p:cNvSpPr txBox="1">
            <a:spLocks/>
          </p:cNvSpPr>
          <p:nvPr/>
        </p:nvSpPr>
        <p:spPr>
          <a:xfrm>
            <a:off x="279542" y="1846442"/>
            <a:ext cx="5221545" cy="4928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u="sng" dirty="0">
                <a:solidFill>
                  <a:srgbClr val="01416F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Этапы практики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3471ED-2502-D751-7B7C-B30E111A8325}"/>
              </a:ext>
            </a:extLst>
          </p:cNvPr>
          <p:cNvSpPr txBox="1">
            <a:spLocks/>
          </p:cNvSpPr>
          <p:nvPr/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Описание программных направлений</a:t>
            </a:r>
            <a:br>
              <a:rPr lang="ru-RU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1A18BBC-3C9A-BB67-7BAB-607B0C82F55D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331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8BDDB81-1B4C-4B70-A196-5E189E7CD524}"/>
              </a:ext>
            </a:extLst>
          </p:cNvPr>
          <p:cNvSpPr/>
          <p:nvPr/>
        </p:nvSpPr>
        <p:spPr>
          <a:xfrm>
            <a:off x="3509216" y="1040589"/>
            <a:ext cx="83744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>
                <a:solidFill>
                  <a:srgbClr val="01416F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II</a:t>
            </a:r>
            <a:r>
              <a:rPr lang="ru-RU" sz="2000" b="1" u="sng" dirty="0">
                <a:solidFill>
                  <a:srgbClr val="01416F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этап – разработка индивидуальных траекторий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7DA1C0C6-57A8-462B-B1C4-E0D5B55291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9709725"/>
              </p:ext>
            </p:extLst>
          </p:nvPr>
        </p:nvGraphicFramePr>
        <p:xfrm>
          <a:off x="1540219" y="1671835"/>
          <a:ext cx="9591972" cy="4862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E921627-049F-99A7-0619-43D4ACEC8678}"/>
              </a:ext>
            </a:extLst>
          </p:cNvPr>
          <p:cNvCxnSpPr/>
          <p:nvPr/>
        </p:nvCxnSpPr>
        <p:spPr>
          <a:xfrm>
            <a:off x="3974841" y="3116424"/>
            <a:ext cx="6462727" cy="0"/>
          </a:xfrm>
          <a:prstGeom prst="line">
            <a:avLst/>
          </a:prstGeom>
          <a:ln w="19050">
            <a:solidFill>
              <a:srgbClr val="0141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26ABAD1-42EB-5BD0-3ADB-6ADEF3E5A141}"/>
              </a:ext>
            </a:extLst>
          </p:cNvPr>
          <p:cNvCxnSpPr/>
          <p:nvPr/>
        </p:nvCxnSpPr>
        <p:spPr>
          <a:xfrm>
            <a:off x="3974841" y="4603102"/>
            <a:ext cx="6462727" cy="0"/>
          </a:xfrm>
          <a:prstGeom prst="line">
            <a:avLst/>
          </a:prstGeom>
          <a:ln w="19050">
            <a:solidFill>
              <a:srgbClr val="0141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9A24D03-CFD5-0933-BADA-98259F7B8A88}"/>
              </a:ext>
            </a:extLst>
          </p:cNvPr>
          <p:cNvSpPr txBox="1">
            <a:spLocks/>
          </p:cNvSpPr>
          <p:nvPr/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Описание программных направлений</a:t>
            </a:r>
            <a:br>
              <a:rPr lang="ru-RU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6FA2C34-3FCF-C3C3-75AE-D42DFC27C111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252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F2D3A37-0C9E-43FF-B556-D2D985DAF4B3}"/>
              </a:ext>
            </a:extLst>
          </p:cNvPr>
          <p:cNvSpPr/>
          <p:nvPr/>
        </p:nvSpPr>
        <p:spPr>
          <a:xfrm>
            <a:off x="1126818" y="1298353"/>
            <a:ext cx="5114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64AE452-CDDC-4E45-9CAD-ECEED7F81122}"/>
              </a:ext>
            </a:extLst>
          </p:cNvPr>
          <p:cNvSpPr/>
          <p:nvPr/>
        </p:nvSpPr>
        <p:spPr>
          <a:xfrm>
            <a:off x="3452947" y="817631"/>
            <a:ext cx="84541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1416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III</a:t>
            </a:r>
            <a:r>
              <a:rPr lang="ru-RU" sz="1600" dirty="0">
                <a:solidFill>
                  <a:srgbClr val="01416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этап – инклюзивное профессиональное обучение по выбранной профессии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BE62C849-9DBC-4830-A4D4-D72152B84A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9324432"/>
              </p:ext>
            </p:extLst>
          </p:nvPr>
        </p:nvGraphicFramePr>
        <p:xfrm>
          <a:off x="2330285" y="1156185"/>
          <a:ext cx="7958933" cy="5327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ED1B8DF2-50F8-473D-AB39-82E1CB7072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9572235"/>
              </p:ext>
            </p:extLst>
          </p:nvPr>
        </p:nvGraphicFramePr>
        <p:xfrm>
          <a:off x="5171633" y="3047564"/>
          <a:ext cx="2117190" cy="1613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F112A2CB-6283-43A3-A6B1-F4E82ED243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4431983"/>
              </p:ext>
            </p:extLst>
          </p:nvPr>
        </p:nvGraphicFramePr>
        <p:xfrm>
          <a:off x="154772" y="1698463"/>
          <a:ext cx="3493950" cy="4311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CE4E15C1-0CD3-4943-9CC9-B875DD90E6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6218629"/>
              </p:ext>
            </p:extLst>
          </p:nvPr>
        </p:nvGraphicFramePr>
        <p:xfrm>
          <a:off x="8665387" y="1698463"/>
          <a:ext cx="3493950" cy="4311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49CEEB7-4DC2-17CB-87FE-D3944CC8715F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ED031BD-9E96-6D6B-402B-51C0FC25217C}"/>
              </a:ext>
            </a:extLst>
          </p:cNvPr>
          <p:cNvSpPr txBox="1">
            <a:spLocks/>
          </p:cNvSpPr>
          <p:nvPr/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Описание программных направлений</a:t>
            </a:r>
            <a:br>
              <a:rPr lang="ru-RU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850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5697" y="727646"/>
            <a:ext cx="7953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1416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IV</a:t>
            </a:r>
            <a:r>
              <a:rPr lang="ru-RU" dirty="0">
                <a:solidFill>
                  <a:srgbClr val="01416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этап – сопровождение процесса трудоустройства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D73370B-FBC4-445D-96E2-3A06B28E6B28}"/>
              </a:ext>
            </a:extLst>
          </p:cNvPr>
          <p:cNvSpPr/>
          <p:nvPr/>
        </p:nvSpPr>
        <p:spPr>
          <a:xfrm>
            <a:off x="4698746" y="2241740"/>
            <a:ext cx="6372376" cy="68827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167130" algn="l"/>
                <a:tab pos="5940425" algn="l"/>
              </a:tabLst>
            </a:pPr>
            <a:r>
              <a:rPr lang="ru-RU" sz="1600" b="1" kern="100" dirty="0">
                <a:solidFill>
                  <a:schemeClr val="bg1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Работодатели-партнеры - 7</a:t>
            </a:r>
            <a:r>
              <a:rPr lang="ru-RU" sz="1600" b="1" kern="100" dirty="0">
                <a:solidFill>
                  <a:schemeClr val="tx1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 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E5F280C-262C-42D3-BF28-51F76DEC13EA}"/>
              </a:ext>
            </a:extLst>
          </p:cNvPr>
          <p:cNvSpPr/>
          <p:nvPr/>
        </p:nvSpPr>
        <p:spPr>
          <a:xfrm>
            <a:off x="581105" y="2483015"/>
            <a:ext cx="3133817" cy="279459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167130" algn="l"/>
                <a:tab pos="5940425" algn="l"/>
              </a:tabLst>
            </a:pPr>
            <a:r>
              <a:rPr lang="ru-RU" sz="2200" b="1" kern="100" dirty="0">
                <a:solidFill>
                  <a:schemeClr val="bg1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Центр содействия трудоустройству выпускников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E975844F-8F89-418F-8D27-5B6FDBD633C5}"/>
              </a:ext>
            </a:extLst>
          </p:cNvPr>
          <p:cNvSpPr/>
          <p:nvPr/>
        </p:nvSpPr>
        <p:spPr>
          <a:xfrm>
            <a:off x="4698745" y="1291439"/>
            <a:ext cx="6372377" cy="75825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167130" algn="l"/>
                <a:tab pos="5940425" algn="l"/>
              </a:tabLst>
            </a:pPr>
            <a:r>
              <a:rPr lang="ru-RU" sz="1600" b="1" kern="100" dirty="0">
                <a:solidFill>
                  <a:schemeClr val="bg1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Договоры о сотрудничестве - 19 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D7AC010-427F-4B14-93F7-7AE8DA801320}"/>
              </a:ext>
            </a:extLst>
          </p:cNvPr>
          <p:cNvSpPr/>
          <p:nvPr/>
        </p:nvSpPr>
        <p:spPr>
          <a:xfrm>
            <a:off x="4698744" y="3122060"/>
            <a:ext cx="6372377" cy="75825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167130" algn="l"/>
                <a:tab pos="5940425" algn="l"/>
              </a:tabLst>
            </a:pPr>
            <a:r>
              <a:rPr lang="ru-RU" sz="1600" b="1" kern="100" dirty="0">
                <a:solidFill>
                  <a:schemeClr val="bg1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Места прохождения практики - 52 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3B048F2-25A1-4F0F-B71E-99F4C696560C}"/>
              </a:ext>
            </a:extLst>
          </p:cNvPr>
          <p:cNvSpPr/>
          <p:nvPr/>
        </p:nvSpPr>
        <p:spPr>
          <a:xfrm>
            <a:off x="4698743" y="4044070"/>
            <a:ext cx="6372377" cy="75825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167130" algn="l"/>
                <a:tab pos="5940425" algn="l"/>
              </a:tabLst>
            </a:pPr>
            <a:r>
              <a:rPr lang="ru-RU" sz="1600" b="1" kern="100" dirty="0">
                <a:solidFill>
                  <a:schemeClr val="bg1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Места стажировок - 5 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C139B60E-CF45-4970-A3C8-5412E23DD900}"/>
              </a:ext>
            </a:extLst>
          </p:cNvPr>
          <p:cNvSpPr/>
          <p:nvPr/>
        </p:nvSpPr>
        <p:spPr>
          <a:xfrm>
            <a:off x="4698743" y="4966080"/>
            <a:ext cx="6372377" cy="75825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167130" algn="l"/>
                <a:tab pos="5940425" algn="l"/>
              </a:tabLst>
            </a:pPr>
            <a:r>
              <a:rPr lang="ru-RU" sz="1600" b="1" kern="100" dirty="0">
                <a:solidFill>
                  <a:schemeClr val="bg1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Наставники на производстве - 11 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2354BB1-6AB9-40D2-84CA-7A6461088950}"/>
              </a:ext>
            </a:extLst>
          </p:cNvPr>
          <p:cNvSpPr/>
          <p:nvPr/>
        </p:nvSpPr>
        <p:spPr>
          <a:xfrm>
            <a:off x="4698743" y="5888090"/>
            <a:ext cx="6372377" cy="75825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167130" algn="l"/>
                <a:tab pos="5940425" algn="l"/>
              </a:tabLst>
            </a:pPr>
            <a:r>
              <a:rPr lang="ru-RU" sz="1600" b="1" kern="100" dirty="0">
                <a:solidFill>
                  <a:schemeClr val="bg1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Трудоустройство выпускников – 88%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4E3A2AE-8F8C-4213-B05A-8A56FD0B34D2}"/>
              </a:ext>
            </a:extLst>
          </p:cNvPr>
          <p:cNvCxnSpPr>
            <a:endCxn id="14" idx="1"/>
          </p:cNvCxnSpPr>
          <p:nvPr/>
        </p:nvCxnSpPr>
        <p:spPr>
          <a:xfrm flipV="1">
            <a:off x="3714922" y="1670566"/>
            <a:ext cx="983823" cy="2209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EFC4FB39-4D11-4A9E-91F5-F97D175DF216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3714922" y="2585877"/>
            <a:ext cx="983824" cy="1294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789D11D0-72AC-4104-9935-23B453FA4098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 flipV="1">
            <a:off x="3714922" y="3501187"/>
            <a:ext cx="983822" cy="379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53D7E3C6-77E1-419A-B483-559ED29A7803}"/>
              </a:ext>
            </a:extLst>
          </p:cNvPr>
          <p:cNvCxnSpPr>
            <a:cxnSpLocks/>
            <a:stCxn id="6" idx="3"/>
            <a:endCxn id="11" idx="1"/>
          </p:cNvCxnSpPr>
          <p:nvPr/>
        </p:nvCxnSpPr>
        <p:spPr>
          <a:xfrm>
            <a:off x="3714922" y="3880314"/>
            <a:ext cx="983821" cy="542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4D102326-6C7C-4DAB-8509-2B832B906C68}"/>
              </a:ext>
            </a:extLst>
          </p:cNvPr>
          <p:cNvCxnSpPr>
            <a:cxnSpLocks/>
            <a:stCxn id="6" idx="3"/>
            <a:endCxn id="12" idx="1"/>
          </p:cNvCxnSpPr>
          <p:nvPr/>
        </p:nvCxnSpPr>
        <p:spPr>
          <a:xfrm>
            <a:off x="3714922" y="3880314"/>
            <a:ext cx="983821" cy="1464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29DC3B66-747A-4D29-A7A4-D78921EA1930}"/>
              </a:ext>
            </a:extLst>
          </p:cNvPr>
          <p:cNvCxnSpPr>
            <a:cxnSpLocks/>
            <a:stCxn id="6" idx="3"/>
            <a:endCxn id="13" idx="1"/>
          </p:cNvCxnSpPr>
          <p:nvPr/>
        </p:nvCxnSpPr>
        <p:spPr>
          <a:xfrm>
            <a:off x="3714922" y="3880314"/>
            <a:ext cx="983821" cy="23869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B4F93BD-A671-7348-39AE-2C2DE51EA45C}"/>
              </a:ext>
            </a:extLst>
          </p:cNvPr>
          <p:cNvSpPr txBox="1">
            <a:spLocks/>
          </p:cNvSpPr>
          <p:nvPr/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Описание программных направлений</a:t>
            </a:r>
            <a:br>
              <a:rPr lang="ru-RU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931EF86-6156-EE98-FE4C-92C51C8C45C8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103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Ресурсы, которые необходимы для эффективной реализации  региональной практики</a:t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FBCFD64-72B5-42EF-8289-B99796561703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708F71-A277-4FA3-9FD9-23B343AC5DF2}"/>
              </a:ext>
            </a:extLst>
          </p:cNvPr>
          <p:cNvSpPr txBox="1"/>
          <p:nvPr/>
        </p:nvSpPr>
        <p:spPr>
          <a:xfrm>
            <a:off x="465992" y="1211738"/>
            <a:ext cx="11057142" cy="4846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u="sng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Организационно-управленческие</a:t>
            </a:r>
            <a:r>
              <a:rPr lang="ru-RU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: нормативно-правовое сопровождение процесса реализации практики, актуализация локальных актов ПОО, создание системы межведомственного взаимодействия, заключение договоров о сотрудничестве на региональном уровне, привлечение новых социальных партнеров, регулярный мониторинг банка потребностей рынка труда.</a:t>
            </a:r>
          </a:p>
          <a:p>
            <a:pPr algn="just">
              <a:lnSpc>
                <a:spcPct val="150000"/>
              </a:lnSpc>
            </a:pPr>
            <a:r>
              <a:rPr lang="ru-RU" sz="1600" u="sng" dirty="0">
                <a:solidFill>
                  <a:srgbClr val="181818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</a:t>
            </a:r>
            <a:r>
              <a:rPr lang="ru-RU" sz="1600" u="sng" spc="-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редметно-</a:t>
            </a:r>
            <a:r>
              <a:rPr lang="ru-RU" sz="1600" u="sng" spc="-34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u="sng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пространственные</a:t>
            </a:r>
            <a:r>
              <a:rPr lang="ru-RU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: оборудование необходимое для реализации обучения, практики, спорта, психологической разгрузки.</a:t>
            </a:r>
          </a:p>
          <a:p>
            <a:pPr algn="just">
              <a:lnSpc>
                <a:spcPct val="150000"/>
              </a:lnSpc>
            </a:pPr>
            <a:r>
              <a:rPr lang="ru-RU" sz="1600" u="sng" dirty="0">
                <a:solidFill>
                  <a:srgbClr val="181818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</a:t>
            </a:r>
            <a:r>
              <a:rPr lang="ru-RU" sz="1600" u="sng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рограммно-методические</a:t>
            </a:r>
            <a:r>
              <a:rPr lang="ru-RU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: создание дорожной карты реализации практики, методические разработки педагога-психолога, социального педагога, специалистов сопровождения, в т.ч. сопровождения трудоустройства, адаптированные образовательные программы, индивидуальные траектории (маршруты сопровождения), проект наставничества в его различных видах, программа взаимодействия с родителями и законными представителями обучающихся, мониторинг трудоустройства выпускников данной категории, формы обратной связи для своевременного внесения корректив в действующую программу. </a:t>
            </a:r>
          </a:p>
        </p:txBody>
      </p:sp>
    </p:spTree>
    <p:extLst>
      <p:ext uri="{BB962C8B-B14F-4D97-AF65-F5344CB8AC3E}">
        <p14:creationId xmlns:p14="http://schemas.microsoft.com/office/powerpoint/2010/main" val="2846097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Ресурсы, которые необходимы для эффективной реализации  региональной практики</a:t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FBCFD64-72B5-42EF-8289-B99796561703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708F71-A277-4FA3-9FD9-23B343AC5DF2}"/>
              </a:ext>
            </a:extLst>
          </p:cNvPr>
          <p:cNvSpPr txBox="1"/>
          <p:nvPr/>
        </p:nvSpPr>
        <p:spPr>
          <a:xfrm>
            <a:off x="465992" y="1211738"/>
            <a:ext cx="11057142" cy="4549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500" u="sng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Социальные</a:t>
            </a:r>
            <a:r>
              <a:rPr lang="ru-RU" sz="15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: регулярный мониторинг социального статуса обучающихся, контроль за соблюдением прав особой категории обучающихся, мониторинг социальных сетей с целью профилактики правонарушений и сохранения жизни и здоровья обучающихся,  участие в конкурсах профессионального мастерства «Абилимпикс» на региональном и национальном уровне, участие в региональных мероприятиях в качестве участников и волонтёров (Путь навыков, Движение первых и другие), участие в культурно-массовых мероприятиях всех уровней, включая спортивные мероприятия, флешмобы, акции, форумы с организациями партнёрами.</a:t>
            </a:r>
          </a:p>
          <a:p>
            <a:pPr algn="just">
              <a:lnSpc>
                <a:spcPct val="150000"/>
              </a:lnSpc>
            </a:pPr>
            <a:r>
              <a:rPr lang="ru-RU" sz="1500" u="sng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Информационные</a:t>
            </a:r>
            <a:r>
              <a:rPr lang="ru-RU" sz="1500" i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:</a:t>
            </a:r>
            <a:r>
              <a:rPr lang="ru-RU" sz="15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совокупность технических средств (компьютеры, базы данных, коммуникационные каналы, программные продукты, созданные с учетом особых образовательных потребностей детей с ОВЗ, включая формирование жизненной компетенции, социализации и др.), культурные и организационные формы информационного взаимодействия с учетом особых образовательных потребностей детей с ОВЗ, компетентность участников образовательного процесса в решении развивающих и коррекционных задач обучения детей с ОВЗ с применением информационно-коммуникационных технологий (ИКТ). </a:t>
            </a:r>
            <a:endParaRPr lang="ru-RU" sz="15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8933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Обложка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Абилимпикс">
      <a:majorFont>
        <a:latin typeface="Futura PT Bold"/>
        <a:ea typeface=""/>
        <a:cs typeface=""/>
      </a:majorFont>
      <a:minorFont>
        <a:latin typeface="Futura PT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сновные блоки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Закрывающие слайды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3447</TotalTime>
  <Words>1036</Words>
  <Application>Microsoft Office PowerPoint</Application>
  <PresentationFormat>Широкоэкранный</PresentationFormat>
  <Paragraphs>117</Paragraphs>
  <Slides>16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32" baseType="lpstr">
      <vt:lpstr>Times New Roman</vt:lpstr>
      <vt:lpstr>Futura PT Book</vt:lpstr>
      <vt:lpstr>Calibri Light</vt:lpstr>
      <vt:lpstr>Arial</vt:lpstr>
      <vt:lpstr>Futura PT Bold</vt:lpstr>
      <vt:lpstr>Futura PT Light</vt:lpstr>
      <vt:lpstr>Segoe UI Black</vt:lpstr>
      <vt:lpstr>Futura PT Demi</vt:lpstr>
      <vt:lpstr>Calibri</vt:lpstr>
      <vt:lpstr>Segoe UI Semibold</vt:lpstr>
      <vt:lpstr>Segoe UI Semilight</vt:lpstr>
      <vt:lpstr>Futura PT Medium</vt:lpstr>
      <vt:lpstr>Century Gothic</vt:lpstr>
      <vt:lpstr>Обложка</vt:lpstr>
      <vt:lpstr>Основные блоки</vt:lpstr>
      <vt:lpstr>Закрывающие слайды</vt:lpstr>
      <vt:lpstr>Московская область ГКПОУ МО «Сергиево-Посадский СЭТ»</vt:lpstr>
      <vt:lpstr>Введение </vt:lpstr>
      <vt:lpstr>Алгоритм реализации региональной практики </vt:lpstr>
      <vt:lpstr>Презентация PowerPoint</vt:lpstr>
      <vt:lpstr>Презентация PowerPoint</vt:lpstr>
      <vt:lpstr>Презентация PowerPoint</vt:lpstr>
      <vt:lpstr>Презентация PowerPoint</vt:lpstr>
      <vt:lpstr>Ресурсы, которые необходимы для эффективной реализации  региональной практики </vt:lpstr>
      <vt:lpstr>Ресурсы, которые необходимы для эффективной реализации  региональной практики </vt:lpstr>
      <vt:lpstr>Ожидаемые результаты реализации региональной практики и методы их контроля </vt:lpstr>
      <vt:lpstr>Результаты, подтверждающие эффективность реализации региональной практики </vt:lpstr>
      <vt:lpstr>Результаты участия в чемпионатах «Абилимпикс»  </vt:lpstr>
      <vt:lpstr>Презентация PowerPoint</vt:lpstr>
      <vt:lpstr>Презентация PowerPoint</vt:lpstr>
      <vt:lpstr>Заключение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User</cp:lastModifiedBy>
  <cp:revision>352</cp:revision>
  <cp:lastPrinted>2023-02-28T10:07:21Z</cp:lastPrinted>
  <dcterms:created xsi:type="dcterms:W3CDTF">2022-10-21T09:29:54Z</dcterms:created>
  <dcterms:modified xsi:type="dcterms:W3CDTF">2023-10-05T13:47:51Z</dcterms:modified>
</cp:coreProperties>
</file>