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 id="2147483657" r:id="rId2"/>
    <p:sldMasterId id="2147483674" r:id="rId3"/>
  </p:sldMasterIdLst>
  <p:notesMasterIdLst>
    <p:notesMasterId r:id="rId15"/>
  </p:notesMasterIdLst>
  <p:handoutMasterIdLst>
    <p:handoutMasterId r:id="rId16"/>
  </p:handoutMasterIdLst>
  <p:sldIdLst>
    <p:sldId id="281" r:id="rId4"/>
    <p:sldId id="259" r:id="rId5"/>
    <p:sldId id="290" r:id="rId6"/>
    <p:sldId id="262" r:id="rId7"/>
    <p:sldId id="288" r:id="rId8"/>
    <p:sldId id="289" r:id="rId9"/>
    <p:sldId id="265" r:id="rId10"/>
    <p:sldId id="267" r:id="rId11"/>
    <p:sldId id="269" r:id="rId12"/>
    <p:sldId id="271" r:id="rId13"/>
    <p:sldId id="287" r:id="rId14"/>
  </p:sldIdLst>
  <p:sldSz cx="12192000" cy="6858000"/>
  <p:notesSz cx="6797675" cy="9926638"/>
  <p:embeddedFontLst>
    <p:embeddedFont>
      <p:font typeface="Century Gothic" panose="020B0502020202020204" pitchFamily="34" charset="0"/>
      <p:regular r:id="rId17"/>
      <p:bold r:id="rId18"/>
      <p:italic r:id="rId19"/>
      <p:boldItalic r:id="rId20"/>
    </p:embeddedFont>
    <p:embeddedFont>
      <p:font typeface="Futura PT Book" panose="020B0604020202020204" charset="-52"/>
      <p:regular r:id="rId21"/>
    </p:embeddedFont>
    <p:embeddedFont>
      <p:font typeface="Calibri" panose="020F0502020204030204" pitchFamily="34" charset="0"/>
      <p:regular r:id="rId22"/>
      <p:bold r:id="rId23"/>
      <p:italic r:id="rId24"/>
      <p:boldItalic r:id="rId25"/>
    </p:embeddedFont>
    <p:embeddedFont>
      <p:font typeface="Futura PT Light" panose="020B0604020202020204" charset="-52"/>
      <p:regular r:id="rId26"/>
    </p:embeddedFont>
    <p:embeddedFont>
      <p:font typeface="Calibri Light" panose="020F0302020204030204" pitchFamily="34" charset="0"/>
      <p:regular r:id="rId27"/>
      <p:italic r:id="rId2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15" userDrawn="1">
          <p15:clr>
            <a:srgbClr val="A4A3A4"/>
          </p15:clr>
        </p15:guide>
        <p15:guide id="2" pos="3840" userDrawn="1">
          <p15:clr>
            <a:srgbClr val="A4A3A4"/>
          </p15:clr>
        </p15:guide>
        <p15:guide id="3" pos="1118" userDrawn="1">
          <p15:clr>
            <a:srgbClr val="A4A3A4"/>
          </p15:clr>
        </p15:guide>
        <p15:guide id="4" pos="143" userDrawn="1">
          <p15:clr>
            <a:srgbClr val="A4A3A4"/>
          </p15:clr>
        </p15:guide>
        <p15:guide id="5" pos="5133" userDrawn="1">
          <p15:clr>
            <a:srgbClr val="A4A3A4"/>
          </p15:clr>
        </p15:guide>
        <p15:guide id="6" orient="horz" pos="527" userDrawn="1">
          <p15:clr>
            <a:srgbClr val="A4A3A4"/>
          </p15:clr>
        </p15:guide>
        <p15:guide id="7" orient="horz" pos="4088" userDrawn="1">
          <p15:clr>
            <a:srgbClr val="A4A3A4"/>
          </p15:clr>
        </p15:guide>
        <p15:guide id="8" pos="212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96FD"/>
    <a:srgbClr val="4A63FC"/>
    <a:srgbClr val="C9D7F2"/>
    <a:srgbClr val="7F7F7F"/>
    <a:srgbClr val="FFC61E"/>
    <a:srgbClr val="E9F0FD"/>
    <a:srgbClr val="E83845"/>
    <a:srgbClr val="4B83F2"/>
    <a:srgbClr val="0540F2"/>
    <a:srgbClr val="009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5" autoAdjust="0"/>
    <p:restoredTop sz="95597" autoAdjust="0"/>
  </p:normalViewPr>
  <p:slideViewPr>
    <p:cSldViewPr snapToGrid="0" showGuides="1">
      <p:cViewPr>
        <p:scale>
          <a:sx n="74" d="100"/>
          <a:sy n="74" d="100"/>
        </p:scale>
        <p:origin x="-1806" y="-912"/>
      </p:cViewPr>
      <p:guideLst>
        <p:guide orient="horz" pos="2115"/>
        <p:guide orient="horz" pos="527"/>
        <p:guide orient="horz" pos="4088"/>
        <p:guide pos="3840"/>
        <p:guide pos="1118"/>
        <p:guide pos="143"/>
        <p:guide pos="5133"/>
        <p:guide pos="2120"/>
      </p:guideLst>
    </p:cSldViewPr>
  </p:slideViewPr>
  <p:outlineViewPr>
    <p:cViewPr>
      <p:scale>
        <a:sx n="33" d="100"/>
        <a:sy n="33" d="100"/>
      </p:scale>
      <p:origin x="0" y="0"/>
    </p:cViewPr>
  </p:outlineViewPr>
  <p:notesTextViewPr>
    <p:cViewPr>
      <p:scale>
        <a:sx n="65" d="100"/>
        <a:sy n="65" d="100"/>
      </p:scale>
      <p:origin x="0" y="0"/>
    </p:cViewPr>
  </p:notesTextViewPr>
  <p:notesViewPr>
    <p:cSldViewPr snapToGrid="0">
      <p:cViewPr varScale="1">
        <p:scale>
          <a:sx n="109" d="100"/>
          <a:sy n="109" d="100"/>
        </p:scale>
        <p:origin x="5240" y="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505D5011-AA4E-4D1A-94AD-D31F82A71476}"/>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 xmlns:a16="http://schemas.microsoft.com/office/drawing/2014/main" id="{656F71AA-DED2-41AD-A740-5C5A1CC59EB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47F8572-1FF4-47D5-8C73-FB9DFE6A3B0F}" type="datetimeFigureOut">
              <a:rPr lang="ru-RU" smtClean="0"/>
              <a:pPr/>
              <a:t>08.10.2023</a:t>
            </a:fld>
            <a:endParaRPr lang="ru-RU"/>
          </a:p>
        </p:txBody>
      </p:sp>
      <p:sp>
        <p:nvSpPr>
          <p:cNvPr id="4" name="Нижний колонтитул 3">
            <a:extLst>
              <a:ext uri="{FF2B5EF4-FFF2-40B4-BE49-F238E27FC236}">
                <a16:creationId xmlns="" xmlns:a16="http://schemas.microsoft.com/office/drawing/2014/main" id="{C8ECE920-7B6A-4253-A8E8-8A2B999EABBD}"/>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 xmlns:a16="http://schemas.microsoft.com/office/drawing/2014/main" id="{90164A41-2F13-4F4F-9A14-92CEEBC3ABB0}"/>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530A5C3-0648-4D6B-B407-F7F0E6718179}" type="slidenum">
              <a:rPr lang="ru-RU" smtClean="0"/>
              <a:pPr/>
              <a:t>‹#›</a:t>
            </a:fld>
            <a:endParaRPr lang="ru-RU"/>
          </a:p>
        </p:txBody>
      </p:sp>
    </p:spTree>
    <p:extLst>
      <p:ext uri="{BB962C8B-B14F-4D97-AF65-F5344CB8AC3E}">
        <p14:creationId xmlns:p14="http://schemas.microsoft.com/office/powerpoint/2010/main" val="1017489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E8A51EB-7916-924E-B72B-5411D640A74D}" type="datetimeFigureOut">
              <a:rPr lang="ru-RU" smtClean="0"/>
              <a:pPr/>
              <a:t>08.10.2023</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7EC0ED7-FB80-6F44-973C-9A2E7439721F}" type="slidenum">
              <a:rPr lang="ru-RU" smtClean="0"/>
              <a:pPr/>
              <a:t>‹#›</a:t>
            </a:fld>
            <a:endParaRPr lang="ru-RU"/>
          </a:p>
        </p:txBody>
      </p:sp>
    </p:spTree>
    <p:extLst>
      <p:ext uri="{BB962C8B-B14F-4D97-AF65-F5344CB8AC3E}">
        <p14:creationId xmlns:p14="http://schemas.microsoft.com/office/powerpoint/2010/main" val="1296712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7.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7.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1.svg"/><Relationship Id="rId7"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0.png"/><Relationship Id="rId9" Type="http://schemas.openxmlformats.org/officeDocument/2006/relationships/image" Target="../media/image19.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svg"/><Relationship Id="rId3" Type="http://schemas.openxmlformats.org/officeDocument/2006/relationships/image" Target="../media/image15.emf"/><Relationship Id="rId7" Type="http://schemas.openxmlformats.org/officeDocument/2006/relationships/image" Target="../media/image11.svg"/><Relationship Id="rId12" Type="http://schemas.openxmlformats.org/officeDocument/2006/relationships/image" Target="../media/image11.png"/><Relationship Id="rId2" Type="http://schemas.openxmlformats.org/officeDocument/2006/relationships/image" Target="../media/image14.emf"/><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5.svg"/><Relationship Id="rId5" Type="http://schemas.openxmlformats.org/officeDocument/2006/relationships/image" Target="../media/image17.emf"/><Relationship Id="rId15" Type="http://schemas.openxmlformats.org/officeDocument/2006/relationships/image" Target="../media/image19.svg"/><Relationship Id="rId10" Type="http://schemas.openxmlformats.org/officeDocument/2006/relationships/image" Target="../media/image10.png"/><Relationship Id="rId4" Type="http://schemas.openxmlformats.org/officeDocument/2006/relationships/image" Target="../media/image16.emf"/><Relationship Id="rId9" Type="http://schemas.openxmlformats.org/officeDocument/2006/relationships/image" Target="../media/image13.svg"/><Relationship Id="rId1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7.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7.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7.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7.sv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7.sv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7.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7.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7.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7.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7.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7.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5.emf"/><Relationship Id="rId5" Type="http://schemas.openxmlformats.org/officeDocument/2006/relationships/image" Target="../media/image3.emf"/><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30.svg"/><Relationship Id="rId4"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emf"/><Relationship Id="rId5" Type="http://schemas.openxmlformats.org/officeDocument/2006/relationships/image" Target="../media/image3.emf"/><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9.sv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140101"/>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CA767780-9586-DFB7-94B2-07FFE4E41D1D}"/>
              </a:ext>
            </a:extLst>
          </p:cNvPr>
          <p:cNvSpPr>
            <a:spLocks noGrp="1"/>
          </p:cNvSpPr>
          <p:nvPr>
            <p:ph type="dt" sz="half" idx="10"/>
          </p:nvPr>
        </p:nvSpPr>
        <p:spPr/>
        <p:txBody>
          <a:bodyPr/>
          <a:lstStyle/>
          <a:p>
            <a:endParaRPr lang="ru-RU"/>
          </a:p>
        </p:txBody>
      </p:sp>
      <p:sp>
        <p:nvSpPr>
          <p:cNvPr id="3" name="Нижний колонтитул 2">
            <a:extLst>
              <a:ext uri="{FF2B5EF4-FFF2-40B4-BE49-F238E27FC236}">
                <a16:creationId xmlns="" xmlns:a16="http://schemas.microsoft.com/office/drawing/2014/main" id="{BEEE50E7-E43E-311F-97A7-01CEF536A28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0A242C7D-A575-EB25-B34F-EE037D856325}"/>
              </a:ext>
            </a:extLst>
          </p:cNvPr>
          <p:cNvSpPr>
            <a:spLocks noGrp="1"/>
          </p:cNvSpPr>
          <p:nvPr>
            <p:ph type="sldNum" sz="quarter" idx="12"/>
          </p:nvPr>
        </p:nvSpPr>
        <p:spPr/>
        <p:txBody>
          <a:bodyPr/>
          <a:lstStyle/>
          <a:p>
            <a:fld id="{F363B746-5D29-45CB-9A43-B12205F98D43}" type="slidenum">
              <a:rPr lang="ru-RU" smtClean="0"/>
              <a:pPr/>
              <a:t>‹#›</a:t>
            </a:fld>
            <a:endParaRPr lang="ru-RU"/>
          </a:p>
        </p:txBody>
      </p:sp>
    </p:spTree>
    <p:extLst>
      <p:ext uri="{BB962C8B-B14F-4D97-AF65-F5344CB8AC3E}">
        <p14:creationId xmlns:p14="http://schemas.microsoft.com/office/powerpoint/2010/main" val="274644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3865B83-7BE0-CE20-AAE5-CE0A9C957E7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3D9FB928-9472-B1F7-8A4C-DBFD7E806F81}"/>
              </a:ext>
            </a:extLst>
          </p:cNvPr>
          <p:cNvSpPr>
            <a:spLocks noGrp="1"/>
          </p:cNvSpPr>
          <p:nvPr>
            <p:ph type="dt" sz="half" idx="10"/>
          </p:nvPr>
        </p:nvSpPr>
        <p:spPr/>
        <p:txBody>
          <a:bodyPr/>
          <a:lstStyle/>
          <a:p>
            <a:fld id="{DC9C881A-CE5C-471A-9BDA-9DADB4A6A98C}" type="datetime1">
              <a:rPr lang="ru-RU" smtClean="0"/>
              <a:pPr/>
              <a:t>08.10.2023</a:t>
            </a:fld>
            <a:endParaRPr lang="ru-RU"/>
          </a:p>
        </p:txBody>
      </p:sp>
      <p:sp>
        <p:nvSpPr>
          <p:cNvPr id="4" name="Нижний колонтитул 3">
            <a:extLst>
              <a:ext uri="{FF2B5EF4-FFF2-40B4-BE49-F238E27FC236}">
                <a16:creationId xmlns="" xmlns:a16="http://schemas.microsoft.com/office/drawing/2014/main" id="{EF0C7715-AD0F-723A-FB4C-E8FB159D424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6F099644-B59C-0F15-2026-DC1BED7F17CC}"/>
              </a:ext>
            </a:extLst>
          </p:cNvPr>
          <p:cNvSpPr>
            <a:spLocks noGrp="1"/>
          </p:cNvSpPr>
          <p:nvPr>
            <p:ph type="sldNum" sz="quarter" idx="12"/>
          </p:nvPr>
        </p:nvSpPr>
        <p:spPr/>
        <p:txBody>
          <a:bodyPr/>
          <a:lstStyle/>
          <a:p>
            <a:fld id="{DA1DE86A-2E30-4AEA-8AD9-BB305C8FD236}" type="slidenum">
              <a:rPr lang="ru-RU" smtClean="0"/>
              <a:pPr/>
              <a:t>‹#›</a:t>
            </a:fld>
            <a:endParaRPr lang="ru-RU"/>
          </a:p>
        </p:txBody>
      </p:sp>
    </p:spTree>
    <p:extLst>
      <p:ext uri="{BB962C8B-B14F-4D97-AF65-F5344CB8AC3E}">
        <p14:creationId xmlns:p14="http://schemas.microsoft.com/office/powerpoint/2010/main" val="2485516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843342"/>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3-1">
    <p:spTree>
      <p:nvGrpSpPr>
        <p:cNvPr id="1" name=""/>
        <p:cNvGrpSpPr/>
        <p:nvPr/>
      </p:nvGrpSpPr>
      <p:grpSpPr>
        <a:xfrm>
          <a:off x="0" y="0"/>
          <a:ext cx="0" cy="0"/>
          <a:chOff x="0" y="0"/>
          <a:chExt cx="0" cy="0"/>
        </a:xfrm>
      </p:grpSpPr>
      <p:sp>
        <p:nvSpPr>
          <p:cNvPr id="9" name="Заголовок 17">
            <a:extLst>
              <a:ext uri="{FF2B5EF4-FFF2-40B4-BE49-F238E27FC236}">
                <a16:creationId xmlns="" xmlns:a16="http://schemas.microsoft.com/office/drawing/2014/main" id="{4D92EA3A-AE39-4D4D-B069-0A43DE46DC39}"/>
              </a:ext>
            </a:extLst>
          </p:cNvPr>
          <p:cNvSpPr>
            <a:spLocks noGrp="1"/>
          </p:cNvSpPr>
          <p:nvPr>
            <p:ph type="title" hasCustomPrompt="1"/>
          </p:nvPr>
        </p:nvSpPr>
        <p:spPr>
          <a:xfrm>
            <a:off x="616002" y="361831"/>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7" name="TextBox 6"/>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pPr/>
              <a:t>‹#›</a:t>
            </a:fld>
            <a:endParaRPr lang="ru-RU" sz="2000" dirty="0"/>
          </a:p>
        </p:txBody>
      </p:sp>
      <p:grpSp>
        <p:nvGrpSpPr>
          <p:cNvPr id="6" name="Группа 5">
            <a:extLst>
              <a:ext uri="{FF2B5EF4-FFF2-40B4-BE49-F238E27FC236}">
                <a16:creationId xmlns="" xmlns:a16="http://schemas.microsoft.com/office/drawing/2014/main" id="{38EB43B3-A0E6-4269-AC52-98F5487F2646}"/>
              </a:ext>
            </a:extLst>
          </p:cNvPr>
          <p:cNvGrpSpPr/>
          <p:nvPr userDrawn="1"/>
        </p:nvGrpSpPr>
        <p:grpSpPr>
          <a:xfrm>
            <a:off x="576263" y="5927015"/>
            <a:ext cx="2590975" cy="394584"/>
            <a:chOff x="548879" y="6104894"/>
            <a:chExt cx="2590975" cy="394584"/>
          </a:xfrm>
          <a:solidFill>
            <a:schemeClr val="tx1"/>
          </a:solidFill>
        </p:grpSpPr>
        <p:pic>
          <p:nvPicPr>
            <p:cNvPr id="8" name="Рисунок 7">
              <a:extLst>
                <a:ext uri="{FF2B5EF4-FFF2-40B4-BE49-F238E27FC236}">
                  <a16:creationId xmlns="" xmlns:a16="http://schemas.microsoft.com/office/drawing/2014/main" id="{6217496B-1A88-4D18-A320-AF14AE7E42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240249" y="6212241"/>
              <a:ext cx="1899605" cy="174276"/>
            </a:xfrm>
            <a:prstGeom prst="rect">
              <a:avLst/>
            </a:prstGeom>
          </p:spPr>
        </p:pic>
        <p:pic>
          <p:nvPicPr>
            <p:cNvPr id="10" name="Рисунок 9">
              <a:extLst>
                <a:ext uri="{FF2B5EF4-FFF2-40B4-BE49-F238E27FC236}">
                  <a16:creationId xmlns="" xmlns:a16="http://schemas.microsoft.com/office/drawing/2014/main" id="{D9D2BDEF-0AAC-4479-9A2E-3EDDB9CD891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8879" y="6104894"/>
              <a:ext cx="327421" cy="394584"/>
            </a:xfrm>
            <a:prstGeom prst="rect">
              <a:avLst/>
            </a:prstGeom>
          </p:spPr>
        </p:pic>
      </p:grpSp>
      <p:pic>
        <p:nvPicPr>
          <p:cNvPr id="11" name="Рисунок 10">
            <a:extLst>
              <a:ext uri="{FF2B5EF4-FFF2-40B4-BE49-F238E27FC236}">
                <a16:creationId xmlns="" xmlns:a16="http://schemas.microsoft.com/office/drawing/2014/main" id="{87E01136-6B20-4F01-9AF5-4E9D5C07B273}"/>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8148638" y="5885174"/>
            <a:ext cx="606983" cy="426586"/>
          </a:xfrm>
          <a:prstGeom prst="rect">
            <a:avLst/>
          </a:prstGeom>
        </p:spPr>
      </p:pic>
      <p:pic>
        <p:nvPicPr>
          <p:cNvPr id="12" name="Рисунок 11">
            <a:extLst>
              <a:ext uri="{FF2B5EF4-FFF2-40B4-BE49-F238E27FC236}">
                <a16:creationId xmlns="" xmlns:a16="http://schemas.microsoft.com/office/drawing/2014/main" id="{FB773093-1100-475C-A3FB-3E8145E41BD0}"/>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193875" y="5907922"/>
            <a:ext cx="394404" cy="381091"/>
          </a:xfrm>
          <a:prstGeom prst="rect">
            <a:avLst/>
          </a:prstGeom>
        </p:spPr>
      </p:pic>
      <p:pic>
        <p:nvPicPr>
          <p:cNvPr id="13" name="Рисунок 12">
            <a:extLst>
              <a:ext uri="{FF2B5EF4-FFF2-40B4-BE49-F238E27FC236}">
                <a16:creationId xmlns="" xmlns:a16="http://schemas.microsoft.com/office/drawing/2014/main" id="{3A39F2A2-102A-4C08-A0F7-564684EEE0AB}"/>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1856076967"/>
      </p:ext>
    </p:extLst>
  </p:cSld>
  <p:clrMapOvr>
    <a:masterClrMapping/>
  </p:clrMapOvr>
  <p:extLst>
    <p:ext uri="{DCECCB84-F9BA-43D5-87BE-67443E8EF086}">
      <p15:sldGuideLst xmlns="" xmlns:p15="http://schemas.microsoft.com/office/powerpoint/2012/main">
        <p15:guide id="1" orient="horz" pos="3732">
          <p15:clr>
            <a:srgbClr val="FBAE40"/>
          </p15:clr>
        </p15:guide>
        <p15:guide id="2" pos="363">
          <p15:clr>
            <a:srgbClr val="FBAE40"/>
          </p15:clr>
        </p15:guide>
        <p15:guide id="3" orient="horz" pos="3975">
          <p15:clr>
            <a:srgbClr val="FBAE40"/>
          </p15:clr>
        </p15:guide>
        <p15:guide id="4" pos="7260">
          <p15:clr>
            <a:srgbClr val="FBAE40"/>
          </p15:clr>
        </p15:guide>
        <p15:guide id="5" orient="horz" pos="845" userDrawn="1">
          <p15:clr>
            <a:srgbClr val="FBAE40"/>
          </p15:clr>
        </p15:guide>
        <p15:guide id="6" orient="horz" pos="350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3-1">
    <p:spTree>
      <p:nvGrpSpPr>
        <p:cNvPr id="1" name=""/>
        <p:cNvGrpSpPr/>
        <p:nvPr/>
      </p:nvGrpSpPr>
      <p:grpSpPr>
        <a:xfrm>
          <a:off x="0" y="0"/>
          <a:ext cx="0" cy="0"/>
          <a:chOff x="0" y="0"/>
          <a:chExt cx="0" cy="0"/>
        </a:xfrm>
      </p:grpSpPr>
      <p:sp>
        <p:nvSpPr>
          <p:cNvPr id="9" name="Заголовок 17">
            <a:extLst>
              <a:ext uri="{FF2B5EF4-FFF2-40B4-BE49-F238E27FC236}">
                <a16:creationId xmlns="" xmlns:a16="http://schemas.microsoft.com/office/drawing/2014/main" id="{4D92EA3A-AE39-4D4D-B069-0A43DE46DC39}"/>
              </a:ext>
            </a:extLst>
          </p:cNvPr>
          <p:cNvSpPr>
            <a:spLocks noGrp="1"/>
          </p:cNvSpPr>
          <p:nvPr>
            <p:ph type="title" hasCustomPrompt="1"/>
          </p:nvPr>
        </p:nvSpPr>
        <p:spPr>
          <a:xfrm>
            <a:off x="616002" y="361831"/>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7" name="TextBox 6"/>
          <p:cNvSpPr txBox="1"/>
          <p:nvPr userDrawn="1"/>
        </p:nvSpPr>
        <p:spPr>
          <a:xfrm>
            <a:off x="11193395" y="6100098"/>
            <a:ext cx="485967" cy="400110"/>
          </a:xfrm>
          <a:prstGeom prst="rect">
            <a:avLst/>
          </a:prstGeom>
          <a:noFill/>
        </p:spPr>
        <p:txBody>
          <a:bodyPr wrap="none" rtlCol="0">
            <a:spAutoFit/>
          </a:bodyPr>
          <a:lstStyle/>
          <a:p>
            <a:fld id="{276BC3AB-C257-4DA5-9F33-BF8342E5AFD5}" type="slidenum">
              <a:rPr lang="ru-RU" sz="2000" smtClean="0"/>
              <a:pPr/>
              <a:t>‹#›</a:t>
            </a:fld>
            <a:endParaRPr lang="ru-RU" sz="2000" dirty="0"/>
          </a:p>
        </p:txBody>
      </p:sp>
      <p:grpSp>
        <p:nvGrpSpPr>
          <p:cNvPr id="6" name="Группа 5">
            <a:extLst>
              <a:ext uri="{FF2B5EF4-FFF2-40B4-BE49-F238E27FC236}">
                <a16:creationId xmlns="" xmlns:a16="http://schemas.microsoft.com/office/drawing/2014/main" id="{38EB43B3-A0E6-4269-AC52-98F5487F2646}"/>
              </a:ext>
            </a:extLst>
          </p:cNvPr>
          <p:cNvGrpSpPr/>
          <p:nvPr userDrawn="1"/>
        </p:nvGrpSpPr>
        <p:grpSpPr>
          <a:xfrm>
            <a:off x="576263" y="6128701"/>
            <a:ext cx="2590975" cy="394584"/>
            <a:chOff x="548879" y="6104894"/>
            <a:chExt cx="2590975" cy="394584"/>
          </a:xfrm>
          <a:solidFill>
            <a:schemeClr val="tx1"/>
          </a:solidFill>
        </p:grpSpPr>
        <p:pic>
          <p:nvPicPr>
            <p:cNvPr id="8" name="Рисунок 7">
              <a:extLst>
                <a:ext uri="{FF2B5EF4-FFF2-40B4-BE49-F238E27FC236}">
                  <a16:creationId xmlns="" xmlns:a16="http://schemas.microsoft.com/office/drawing/2014/main" id="{6217496B-1A88-4D18-A320-AF14AE7E42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240249" y="6212241"/>
              <a:ext cx="1899605" cy="174276"/>
            </a:xfrm>
            <a:prstGeom prst="rect">
              <a:avLst/>
            </a:prstGeom>
          </p:spPr>
        </p:pic>
        <p:pic>
          <p:nvPicPr>
            <p:cNvPr id="10" name="Рисунок 9">
              <a:extLst>
                <a:ext uri="{FF2B5EF4-FFF2-40B4-BE49-F238E27FC236}">
                  <a16:creationId xmlns="" xmlns:a16="http://schemas.microsoft.com/office/drawing/2014/main" id="{D9D2BDEF-0AAC-4479-9A2E-3EDDB9CD891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8879" y="6104894"/>
              <a:ext cx="327421" cy="394584"/>
            </a:xfrm>
            <a:prstGeom prst="rect">
              <a:avLst/>
            </a:prstGeom>
          </p:spPr>
        </p:pic>
      </p:grpSp>
      <p:pic>
        <p:nvPicPr>
          <p:cNvPr id="11" name="Рисунок 10">
            <a:extLst>
              <a:ext uri="{FF2B5EF4-FFF2-40B4-BE49-F238E27FC236}">
                <a16:creationId xmlns="" xmlns:a16="http://schemas.microsoft.com/office/drawing/2014/main" id="{87E01136-6B20-4F01-9AF5-4E9D5C07B273}"/>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8148638" y="6086860"/>
            <a:ext cx="606983" cy="426586"/>
          </a:xfrm>
          <a:prstGeom prst="rect">
            <a:avLst/>
          </a:prstGeom>
        </p:spPr>
      </p:pic>
      <p:pic>
        <p:nvPicPr>
          <p:cNvPr id="12" name="Рисунок 11">
            <a:extLst>
              <a:ext uri="{FF2B5EF4-FFF2-40B4-BE49-F238E27FC236}">
                <a16:creationId xmlns="" xmlns:a16="http://schemas.microsoft.com/office/drawing/2014/main" id="{FB773093-1100-475C-A3FB-3E8145E41BD0}"/>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193875" y="6109608"/>
            <a:ext cx="394404" cy="381091"/>
          </a:xfrm>
          <a:prstGeom prst="rect">
            <a:avLst/>
          </a:prstGeom>
        </p:spPr>
      </p:pic>
      <p:pic>
        <p:nvPicPr>
          <p:cNvPr id="13" name="Рисунок 12">
            <a:extLst>
              <a:ext uri="{FF2B5EF4-FFF2-40B4-BE49-F238E27FC236}">
                <a16:creationId xmlns="" xmlns:a16="http://schemas.microsoft.com/office/drawing/2014/main" id="{3A39F2A2-102A-4C08-A0F7-564684EEE0AB}"/>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9971735" y="6135384"/>
            <a:ext cx="772465" cy="329538"/>
          </a:xfrm>
          <a:prstGeom prst="rect">
            <a:avLst/>
          </a:prstGeom>
        </p:spPr>
      </p:pic>
    </p:spTree>
    <p:extLst>
      <p:ext uri="{BB962C8B-B14F-4D97-AF65-F5344CB8AC3E}">
        <p14:creationId xmlns:p14="http://schemas.microsoft.com/office/powerpoint/2010/main" val="1487899256"/>
      </p:ext>
    </p:extLst>
  </p:cSld>
  <p:clrMapOvr>
    <a:masterClrMapping/>
  </p:clrMapOvr>
  <p:extLst>
    <p:ext uri="{DCECCB84-F9BA-43D5-87BE-67443E8EF086}">
      <p15:sldGuideLst xmlns="" xmlns:p15="http://schemas.microsoft.com/office/powerpoint/2012/main">
        <p15:guide id="1" orient="horz" pos="3732">
          <p15:clr>
            <a:srgbClr val="FBAE40"/>
          </p15:clr>
        </p15:guide>
        <p15:guide id="2" pos="363">
          <p15:clr>
            <a:srgbClr val="FBAE40"/>
          </p15:clr>
        </p15:guide>
        <p15:guide id="3" orient="horz" pos="3975">
          <p15:clr>
            <a:srgbClr val="FBAE40"/>
          </p15:clr>
        </p15:guide>
        <p15:guide id="4" pos="7260">
          <p15:clr>
            <a:srgbClr val="FBAE40"/>
          </p15:clr>
        </p15:guide>
        <p15:guide id="5" orient="horz" pos="845" userDrawn="1">
          <p15:clr>
            <a:srgbClr val="FBAE40"/>
          </p15:clr>
        </p15:guide>
        <p15:guide id="6" orient="horz" pos="350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3-1">
    <p:spTree>
      <p:nvGrpSpPr>
        <p:cNvPr id="1" name=""/>
        <p:cNvGrpSpPr/>
        <p:nvPr/>
      </p:nvGrpSpPr>
      <p:grpSpPr>
        <a:xfrm>
          <a:off x="0" y="0"/>
          <a:ext cx="0" cy="0"/>
          <a:chOff x="0" y="0"/>
          <a:chExt cx="0" cy="0"/>
        </a:xfrm>
      </p:grpSpPr>
      <p:sp>
        <p:nvSpPr>
          <p:cNvPr id="9" name="Заголовок 17">
            <a:extLst>
              <a:ext uri="{FF2B5EF4-FFF2-40B4-BE49-F238E27FC236}">
                <a16:creationId xmlns="" xmlns:a16="http://schemas.microsoft.com/office/drawing/2014/main" id="{4D92EA3A-AE39-4D4D-B069-0A43DE46DC39}"/>
              </a:ext>
            </a:extLst>
          </p:cNvPr>
          <p:cNvSpPr>
            <a:spLocks noGrp="1"/>
          </p:cNvSpPr>
          <p:nvPr>
            <p:ph type="title" hasCustomPrompt="1"/>
          </p:nvPr>
        </p:nvSpPr>
        <p:spPr>
          <a:xfrm>
            <a:off x="616002" y="361831"/>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7" name="TextBox 6"/>
          <p:cNvSpPr txBox="1"/>
          <p:nvPr userDrawn="1"/>
        </p:nvSpPr>
        <p:spPr>
          <a:xfrm>
            <a:off x="11193395" y="6100098"/>
            <a:ext cx="485967" cy="400110"/>
          </a:xfrm>
          <a:prstGeom prst="rect">
            <a:avLst/>
          </a:prstGeom>
          <a:noFill/>
        </p:spPr>
        <p:txBody>
          <a:bodyPr wrap="none" rtlCol="0">
            <a:spAutoFit/>
          </a:bodyPr>
          <a:lstStyle/>
          <a:p>
            <a:fld id="{276BC3AB-C257-4DA5-9F33-BF8342E5AFD5}" type="slidenum">
              <a:rPr lang="ru-RU" sz="2000" smtClean="0"/>
              <a:pPr/>
              <a:t>‹#›</a:t>
            </a:fld>
            <a:endParaRPr lang="ru-RU" sz="2000" dirty="0"/>
          </a:p>
        </p:txBody>
      </p:sp>
      <p:pic>
        <p:nvPicPr>
          <p:cNvPr id="10" name="Рисунок 9">
            <a:extLst>
              <a:ext uri="{FF2B5EF4-FFF2-40B4-BE49-F238E27FC236}">
                <a16:creationId xmlns="" xmlns:a16="http://schemas.microsoft.com/office/drawing/2014/main" id="{D9D2BDEF-0AAC-4479-9A2E-3EDDB9CD891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81318" y="6100098"/>
            <a:ext cx="327421" cy="394584"/>
          </a:xfrm>
          <a:prstGeom prst="rect">
            <a:avLst/>
          </a:prstGeom>
        </p:spPr>
      </p:pic>
      <p:pic>
        <p:nvPicPr>
          <p:cNvPr id="11" name="Рисунок 10">
            <a:extLst>
              <a:ext uri="{FF2B5EF4-FFF2-40B4-BE49-F238E27FC236}">
                <a16:creationId xmlns="" xmlns:a16="http://schemas.microsoft.com/office/drawing/2014/main" id="{87E01136-6B20-4F01-9AF5-4E9D5C07B273}"/>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7323251" y="6086860"/>
            <a:ext cx="606983" cy="426586"/>
          </a:xfrm>
          <a:prstGeom prst="rect">
            <a:avLst/>
          </a:prstGeom>
        </p:spPr>
      </p:pic>
      <p:pic>
        <p:nvPicPr>
          <p:cNvPr id="12" name="Рисунок 11">
            <a:extLst>
              <a:ext uri="{FF2B5EF4-FFF2-40B4-BE49-F238E27FC236}">
                <a16:creationId xmlns="" xmlns:a16="http://schemas.microsoft.com/office/drawing/2014/main" id="{FB773093-1100-475C-A3FB-3E8145E41BD0}"/>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8368488" y="6109608"/>
            <a:ext cx="394404" cy="381091"/>
          </a:xfrm>
          <a:prstGeom prst="rect">
            <a:avLst/>
          </a:prstGeom>
        </p:spPr>
      </p:pic>
      <p:pic>
        <p:nvPicPr>
          <p:cNvPr id="13" name="Рисунок 12">
            <a:extLst>
              <a:ext uri="{FF2B5EF4-FFF2-40B4-BE49-F238E27FC236}">
                <a16:creationId xmlns="" xmlns:a16="http://schemas.microsoft.com/office/drawing/2014/main" id="{3A39F2A2-102A-4C08-A0F7-564684EEE0AB}"/>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231314" y="6135384"/>
            <a:ext cx="772465" cy="329538"/>
          </a:xfrm>
          <a:prstGeom prst="rect">
            <a:avLst/>
          </a:prstGeom>
        </p:spPr>
      </p:pic>
    </p:spTree>
    <p:extLst>
      <p:ext uri="{BB962C8B-B14F-4D97-AF65-F5344CB8AC3E}">
        <p14:creationId xmlns:p14="http://schemas.microsoft.com/office/powerpoint/2010/main" val="4276210535"/>
      </p:ext>
    </p:extLst>
  </p:cSld>
  <p:clrMapOvr>
    <a:masterClrMapping/>
  </p:clrMapOvr>
  <p:extLst>
    <p:ext uri="{DCECCB84-F9BA-43D5-87BE-67443E8EF086}">
      <p15:sldGuideLst xmlns="" xmlns:p15="http://schemas.microsoft.com/office/powerpoint/2012/main">
        <p15:guide id="1" orient="horz" pos="3732">
          <p15:clr>
            <a:srgbClr val="FBAE40"/>
          </p15:clr>
        </p15:guide>
        <p15:guide id="2" pos="363">
          <p15:clr>
            <a:srgbClr val="FBAE40"/>
          </p15:clr>
        </p15:guide>
        <p15:guide id="3" orient="horz" pos="3975">
          <p15:clr>
            <a:srgbClr val="FBAE40"/>
          </p15:clr>
        </p15:guide>
        <p15:guide id="4" pos="7260">
          <p15:clr>
            <a:srgbClr val="FBAE40"/>
          </p15:clr>
        </p15:guide>
        <p15:guide id="5" orient="horz" pos="845" userDrawn="1">
          <p15:clr>
            <a:srgbClr val="FBAE40"/>
          </p15:clr>
        </p15:guide>
        <p15:guide id="6" orient="horz" pos="35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Основные задачи">
    <p:spTree>
      <p:nvGrpSpPr>
        <p:cNvPr id="1" name=""/>
        <p:cNvGrpSpPr/>
        <p:nvPr/>
      </p:nvGrpSpPr>
      <p:grpSpPr>
        <a:xfrm>
          <a:off x="0" y="0"/>
          <a:ext cx="0" cy="0"/>
          <a:chOff x="0" y="0"/>
          <a:chExt cx="0" cy="0"/>
        </a:xfrm>
      </p:grpSpPr>
      <p:sp>
        <p:nvSpPr>
          <p:cNvPr id="23" name="TextBox 22">
            <a:extLst>
              <a:ext uri="{FF2B5EF4-FFF2-40B4-BE49-F238E27FC236}">
                <a16:creationId xmlns="" xmlns:a16="http://schemas.microsoft.com/office/drawing/2014/main" id="{79025016-DCDD-00AF-1E4D-5A60D62F7F30}"/>
              </a:ext>
            </a:extLst>
          </p:cNvPr>
          <p:cNvSpPr txBox="1"/>
          <p:nvPr userDrawn="1"/>
        </p:nvSpPr>
        <p:spPr>
          <a:xfrm>
            <a:off x="7299508" y="4823247"/>
            <a:ext cx="4223627" cy="738664"/>
          </a:xfrm>
          <a:prstGeom prst="rect">
            <a:avLst/>
          </a:prstGeom>
          <a:noFill/>
        </p:spPr>
        <p:txBody>
          <a:bodyPr wrap="square" lIns="0" tIns="0" rIns="0" bIns="0" rtlCol="0">
            <a:spAutoFit/>
          </a:bodyPr>
          <a:lstStyle/>
          <a:p>
            <a:pPr algn="l"/>
            <a:r>
              <a:rPr lang="ru-RU" sz="1600" b="0" i="0" dirty="0">
                <a:effectLst/>
                <a:latin typeface="Futura PT Book" panose="020B0502020204020303" pitchFamily="34" charset="0"/>
              </a:rPr>
              <a:t>Осуществление взаимодействия с ведущими ассоциациями работодателей, а также отраслевыми союзами</a:t>
            </a:r>
            <a:endParaRPr lang="ru-RU" sz="1600" b="0" i="0" dirty="0">
              <a:latin typeface="Futura PT Book" panose="020B0502020204020303" pitchFamily="34" charset="0"/>
            </a:endParaRPr>
          </a:p>
        </p:txBody>
      </p:sp>
      <p:sp>
        <p:nvSpPr>
          <p:cNvPr id="25" name="Заголовок 17">
            <a:extLst>
              <a:ext uri="{FF2B5EF4-FFF2-40B4-BE49-F238E27FC236}">
                <a16:creationId xmlns="" xmlns:a16="http://schemas.microsoft.com/office/drawing/2014/main" id="{89853725-F6A7-053E-4454-B9FA608F37B5}"/>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Основные задачи</a:t>
            </a:r>
          </a:p>
        </p:txBody>
      </p:sp>
      <p:pic>
        <p:nvPicPr>
          <p:cNvPr id="29" name="Рисунок 28">
            <a:extLst>
              <a:ext uri="{FF2B5EF4-FFF2-40B4-BE49-F238E27FC236}">
                <a16:creationId xmlns="" xmlns:a16="http://schemas.microsoft.com/office/drawing/2014/main" id="{14F63D1C-6FEC-00DD-1A33-AB690A1F47BD}"/>
              </a:ext>
            </a:extLst>
          </p:cNvPr>
          <p:cNvPicPr>
            <a:picLocks noChangeAspect="1"/>
          </p:cNvPicPr>
          <p:nvPr userDrawn="1"/>
        </p:nvPicPr>
        <p:blipFill>
          <a:blip r:embed="rId2"/>
          <a:stretch>
            <a:fillRect/>
          </a:stretch>
        </p:blipFill>
        <p:spPr>
          <a:xfrm>
            <a:off x="616001" y="1404169"/>
            <a:ext cx="719906" cy="718594"/>
          </a:xfrm>
          <a:prstGeom prst="rect">
            <a:avLst/>
          </a:prstGeom>
        </p:spPr>
      </p:pic>
      <p:pic>
        <p:nvPicPr>
          <p:cNvPr id="30" name="Рисунок 29">
            <a:extLst>
              <a:ext uri="{FF2B5EF4-FFF2-40B4-BE49-F238E27FC236}">
                <a16:creationId xmlns="" xmlns:a16="http://schemas.microsoft.com/office/drawing/2014/main" id="{E5976720-04E9-EA6B-5ADC-61E63756817B}"/>
              </a:ext>
            </a:extLst>
          </p:cNvPr>
          <p:cNvPicPr>
            <a:picLocks noChangeAspect="1"/>
          </p:cNvPicPr>
          <p:nvPr userDrawn="1"/>
        </p:nvPicPr>
        <p:blipFill>
          <a:blip r:embed="rId3"/>
          <a:stretch>
            <a:fillRect/>
          </a:stretch>
        </p:blipFill>
        <p:spPr>
          <a:xfrm>
            <a:off x="6327294" y="1391951"/>
            <a:ext cx="783601" cy="738686"/>
          </a:xfrm>
          <a:prstGeom prst="rect">
            <a:avLst/>
          </a:prstGeom>
        </p:spPr>
      </p:pic>
      <p:pic>
        <p:nvPicPr>
          <p:cNvPr id="32" name="Рисунок 31">
            <a:extLst>
              <a:ext uri="{FF2B5EF4-FFF2-40B4-BE49-F238E27FC236}">
                <a16:creationId xmlns="" xmlns:a16="http://schemas.microsoft.com/office/drawing/2014/main" id="{478C76DC-CB94-D112-B1B3-3548DDCCFF14}"/>
              </a:ext>
            </a:extLst>
          </p:cNvPr>
          <p:cNvPicPr>
            <a:picLocks noChangeAspect="1"/>
          </p:cNvPicPr>
          <p:nvPr userDrawn="1"/>
        </p:nvPicPr>
        <p:blipFill>
          <a:blip r:embed="rId4"/>
          <a:stretch>
            <a:fillRect/>
          </a:stretch>
        </p:blipFill>
        <p:spPr>
          <a:xfrm>
            <a:off x="750045" y="3898983"/>
            <a:ext cx="455941" cy="720000"/>
          </a:xfrm>
          <a:prstGeom prst="rect">
            <a:avLst/>
          </a:prstGeom>
        </p:spPr>
      </p:pic>
      <p:pic>
        <p:nvPicPr>
          <p:cNvPr id="34" name="Рисунок 33">
            <a:extLst>
              <a:ext uri="{FF2B5EF4-FFF2-40B4-BE49-F238E27FC236}">
                <a16:creationId xmlns="" xmlns:a16="http://schemas.microsoft.com/office/drawing/2014/main" id="{0B64A045-4173-F26E-12F1-2868A25BED99}"/>
              </a:ext>
            </a:extLst>
          </p:cNvPr>
          <p:cNvPicPr>
            <a:picLocks noChangeAspect="1"/>
          </p:cNvPicPr>
          <p:nvPr userDrawn="1"/>
        </p:nvPicPr>
        <p:blipFill>
          <a:blip r:embed="rId5"/>
          <a:stretch>
            <a:fillRect/>
          </a:stretch>
        </p:blipFill>
        <p:spPr>
          <a:xfrm>
            <a:off x="6324068" y="3896655"/>
            <a:ext cx="790051" cy="720000"/>
          </a:xfrm>
          <a:prstGeom prst="rect">
            <a:avLst/>
          </a:prstGeom>
        </p:spPr>
      </p:pic>
      <p:sp>
        <p:nvSpPr>
          <p:cNvPr id="39" name="TextBox 38">
            <a:extLst>
              <a:ext uri="{FF2B5EF4-FFF2-40B4-BE49-F238E27FC236}">
                <a16:creationId xmlns="" xmlns:a16="http://schemas.microsoft.com/office/drawing/2014/main" id="{C6D79F08-0EC4-FBD9-AEE9-A559BBFB917C}"/>
              </a:ext>
            </a:extLst>
          </p:cNvPr>
          <p:cNvSpPr txBox="1"/>
          <p:nvPr userDrawn="1"/>
        </p:nvSpPr>
        <p:spPr>
          <a:xfrm>
            <a:off x="1524615" y="4823246"/>
            <a:ext cx="4223627" cy="738664"/>
          </a:xfrm>
          <a:prstGeom prst="rect">
            <a:avLst/>
          </a:prstGeom>
          <a:noFill/>
        </p:spPr>
        <p:txBody>
          <a:bodyPr wrap="square" lIns="0" tIns="0" rIns="0" bIns="0" rtlCol="0">
            <a:spAutoFit/>
          </a:bodyPr>
          <a:lstStyle/>
          <a:p>
            <a:pPr lvl="0" algn="l"/>
            <a:r>
              <a:rPr kumimoji="0" lang="ru-RU" sz="1600" b="0" i="0" u="none" strike="noStrike" cap="none" spc="0" normalizeH="0" baseline="0" dirty="0">
                <a:ln>
                  <a:noFill/>
                </a:ln>
                <a:solidFill>
                  <a:srgbClr val="000000"/>
                </a:solidFill>
                <a:effectLst/>
                <a:uFillTx/>
                <a:latin typeface="Futura PT Book" panose="020B0502020204020303" pitchFamily="34" charset="0"/>
                <a:ea typeface="Helvetica Neue"/>
                <a:cs typeface="Helvetica Neue"/>
                <a:sym typeface="Helvetica Neue"/>
              </a:rPr>
              <a:t>Координация проведения региональных отборочных этапов и развития движения «</a:t>
            </a:r>
            <a:r>
              <a:rPr kumimoji="0" lang="ru-RU" sz="1600" b="0" i="0" u="none" strike="noStrike" cap="none" spc="0" normalizeH="0" baseline="0" dirty="0" err="1">
                <a:ln>
                  <a:noFill/>
                </a:ln>
                <a:solidFill>
                  <a:srgbClr val="000000"/>
                </a:solidFill>
                <a:effectLst/>
                <a:uFillTx/>
                <a:latin typeface="Futura PT Book" panose="020B0502020204020303" pitchFamily="34" charset="0"/>
                <a:ea typeface="Helvetica Neue"/>
                <a:cs typeface="Helvetica Neue"/>
                <a:sym typeface="Helvetica Neue"/>
              </a:rPr>
              <a:t>Абилимпикс</a:t>
            </a:r>
            <a:r>
              <a:rPr kumimoji="0" lang="ru-RU" sz="1600" b="0" i="0" u="none" strike="noStrike" cap="none" spc="0" normalizeH="0" baseline="0" dirty="0">
                <a:ln>
                  <a:noFill/>
                </a:ln>
                <a:solidFill>
                  <a:srgbClr val="000000"/>
                </a:solidFill>
                <a:effectLst/>
                <a:uFillTx/>
                <a:latin typeface="Futura PT Book" panose="020B0502020204020303" pitchFamily="34" charset="0"/>
                <a:ea typeface="Helvetica Neue"/>
                <a:cs typeface="Helvetica Neue"/>
                <a:sym typeface="Helvetica Neue"/>
              </a:rPr>
              <a:t>» в субъектах Российской Федерации</a:t>
            </a:r>
          </a:p>
        </p:txBody>
      </p:sp>
      <p:sp>
        <p:nvSpPr>
          <p:cNvPr id="40" name="TextBox 39">
            <a:extLst>
              <a:ext uri="{FF2B5EF4-FFF2-40B4-BE49-F238E27FC236}">
                <a16:creationId xmlns="" xmlns:a16="http://schemas.microsoft.com/office/drawing/2014/main" id="{30644D50-FA52-896E-AB46-E95560F17174}"/>
              </a:ext>
            </a:extLst>
          </p:cNvPr>
          <p:cNvSpPr txBox="1"/>
          <p:nvPr userDrawn="1"/>
        </p:nvSpPr>
        <p:spPr>
          <a:xfrm>
            <a:off x="1524615" y="2322529"/>
            <a:ext cx="4223627" cy="984885"/>
          </a:xfrm>
          <a:prstGeom prst="rect">
            <a:avLst/>
          </a:prstGeom>
          <a:noFill/>
        </p:spPr>
        <p:txBody>
          <a:bodyPr wrap="square" lIns="0" tIns="0" rIns="0" bIns="0" rtlCol="0">
            <a:spAutoFit/>
          </a:bodyPr>
          <a:lstStyle/>
          <a:p>
            <a:pPr lvl="0" algn="l"/>
            <a:r>
              <a:rPr lang="ru-RU" sz="1600" b="0" i="0" kern="1200" dirty="0">
                <a:solidFill>
                  <a:schemeClr val="tx1"/>
                </a:solidFill>
                <a:latin typeface="Futura PT Book" panose="020B0502020204020303" pitchFamily="34" charset="0"/>
                <a:ea typeface="+mn-ea"/>
                <a:cs typeface="+mn-cs"/>
              </a:rPr>
              <a:t>Ведение мониторинга данных по трудоустройству и организации стажировок участников конкурсов профессионального мастерства среди людей с инвалидностью и ОВЗ «</a:t>
            </a:r>
            <a:r>
              <a:rPr kumimoji="0" lang="ru-RU" sz="1600" b="0" i="0" u="none" strike="noStrike" kern="1200" cap="none" spc="0" normalizeH="0" baseline="0" dirty="0" err="1">
                <a:ln>
                  <a:noFill/>
                </a:ln>
                <a:solidFill>
                  <a:schemeClr val="tx1"/>
                </a:solidFill>
                <a:effectLst/>
                <a:uFillTx/>
                <a:latin typeface="Futura PT Book" panose="020B0502020204020303" pitchFamily="34" charset="0"/>
                <a:ea typeface="+mn-ea"/>
                <a:cs typeface="+mn-cs"/>
                <a:sym typeface="Helvetica Neue"/>
              </a:rPr>
              <a:t>Абилимпикс</a:t>
            </a:r>
            <a:r>
              <a:rPr kumimoji="0" lang="ru-RU" sz="1600" b="0" i="0" u="none" strike="noStrike" kern="1200" cap="none" spc="0" normalizeH="0" baseline="0" dirty="0">
                <a:ln>
                  <a:noFill/>
                </a:ln>
                <a:solidFill>
                  <a:schemeClr val="tx1"/>
                </a:solidFill>
                <a:effectLst/>
                <a:uFillTx/>
                <a:latin typeface="Futura PT Book" panose="020B0502020204020303" pitchFamily="34" charset="0"/>
                <a:ea typeface="+mn-ea"/>
                <a:cs typeface="+mn-cs"/>
                <a:sym typeface="Helvetica Neue"/>
              </a:rPr>
              <a:t>»</a:t>
            </a:r>
            <a:endParaRPr kumimoji="0" lang="en-US" sz="1600" b="0" i="0" u="none" strike="noStrike" kern="1200" cap="none" spc="0" normalizeH="0" baseline="0" dirty="0">
              <a:ln>
                <a:noFill/>
              </a:ln>
              <a:solidFill>
                <a:schemeClr val="tx1"/>
              </a:solidFill>
              <a:effectLst/>
              <a:uFillTx/>
              <a:latin typeface="Futura PT Book" panose="020B0502020204020303" pitchFamily="34" charset="0"/>
              <a:ea typeface="+mn-ea"/>
              <a:cs typeface="+mn-cs"/>
              <a:sym typeface="Helvetica Neue"/>
            </a:endParaRPr>
          </a:p>
        </p:txBody>
      </p:sp>
      <p:sp>
        <p:nvSpPr>
          <p:cNvPr id="41" name="TextBox 40">
            <a:extLst>
              <a:ext uri="{FF2B5EF4-FFF2-40B4-BE49-F238E27FC236}">
                <a16:creationId xmlns="" xmlns:a16="http://schemas.microsoft.com/office/drawing/2014/main" id="{7A8BDF72-08C8-ECEE-7576-E22BC162E9E4}"/>
              </a:ext>
            </a:extLst>
          </p:cNvPr>
          <p:cNvSpPr txBox="1"/>
          <p:nvPr userDrawn="1"/>
        </p:nvSpPr>
        <p:spPr>
          <a:xfrm>
            <a:off x="7299510" y="2322527"/>
            <a:ext cx="4223627" cy="1231106"/>
          </a:xfrm>
          <a:prstGeom prst="rect">
            <a:avLst/>
          </a:prstGeom>
          <a:noFill/>
        </p:spPr>
        <p:txBody>
          <a:bodyPr wrap="square" lIns="0" tIns="0" rIns="0" bIns="0" rtlCol="0">
            <a:spAutoFit/>
          </a:bodyPr>
          <a:lstStyle/>
          <a:p>
            <a:pPr lvl="0" algn="l"/>
            <a:r>
              <a:rPr lang="ru-RU" sz="1600" b="0" i="0" kern="1200" dirty="0">
                <a:solidFill>
                  <a:schemeClr val="tx1"/>
                </a:solidFill>
                <a:latin typeface="Futura PT Book" panose="020B0502020204020303" pitchFamily="34" charset="0"/>
                <a:ea typeface="+mn-ea"/>
                <a:cs typeface="+mn-cs"/>
              </a:rPr>
              <a:t>Поддержка и развитие волонтёрского движения «</a:t>
            </a:r>
            <a:r>
              <a:rPr lang="ru-RU" sz="1600" b="0" i="0" kern="1200" dirty="0" err="1">
                <a:solidFill>
                  <a:schemeClr val="tx1"/>
                </a:solidFill>
                <a:latin typeface="Futura PT Book" panose="020B0502020204020303" pitchFamily="34" charset="0"/>
                <a:ea typeface="+mn-ea"/>
                <a:cs typeface="+mn-cs"/>
              </a:rPr>
              <a:t>Абилимпикс</a:t>
            </a:r>
            <a:r>
              <a:rPr lang="ru-RU" sz="1600" b="0" i="0" kern="1200" dirty="0">
                <a:solidFill>
                  <a:schemeClr val="tx1"/>
                </a:solidFill>
                <a:latin typeface="Futura PT Book" panose="020B0502020204020303" pitchFamily="34" charset="0"/>
                <a:ea typeface="+mn-ea"/>
                <a:cs typeface="+mn-cs"/>
              </a:rPr>
              <a:t>», а также формирование сети волонтёрских центров в субъектах Российской Федерации для помощи людям с инвалидностью и ОВЗ</a:t>
            </a:r>
            <a:endParaRPr lang="en-US" sz="1600" b="0" i="0" kern="1200" dirty="0">
              <a:solidFill>
                <a:schemeClr val="tx1"/>
              </a:solidFill>
              <a:latin typeface="Futura PT Book" panose="020B0502020204020303" pitchFamily="34" charset="0"/>
              <a:ea typeface="+mn-ea"/>
              <a:cs typeface="+mn-cs"/>
            </a:endParaRPr>
          </a:p>
        </p:txBody>
      </p:sp>
      <p:sp>
        <p:nvSpPr>
          <p:cNvPr id="42" name="TextBox 41">
            <a:extLst>
              <a:ext uri="{FF2B5EF4-FFF2-40B4-BE49-F238E27FC236}">
                <a16:creationId xmlns="" xmlns:a16="http://schemas.microsoft.com/office/drawing/2014/main" id="{72255CB9-1A3C-FFFE-9A59-A634C525161B}"/>
              </a:ext>
            </a:extLst>
          </p:cNvPr>
          <p:cNvSpPr txBox="1"/>
          <p:nvPr userDrawn="1"/>
        </p:nvSpPr>
        <p:spPr>
          <a:xfrm>
            <a:off x="7299507" y="3904887"/>
            <a:ext cx="3506993" cy="738664"/>
          </a:xfrm>
          <a:prstGeom prst="rect">
            <a:avLst/>
          </a:prstGeom>
          <a:noFill/>
        </p:spPr>
        <p:txBody>
          <a:bodyPr wrap="square" lIns="0" tIns="0" rIns="0" bIns="0" rtlCol="0">
            <a:spAutoFit/>
          </a:bodyPr>
          <a:lstStyle/>
          <a:p>
            <a:pPr lvl="0" algn="l"/>
            <a:r>
              <a:rPr lang="ru-RU" sz="2400" b="0" i="0" kern="1200" dirty="0">
                <a:solidFill>
                  <a:schemeClr val="tx1"/>
                </a:solidFill>
                <a:latin typeface="Futura PT Medium" panose="020B0502020204020303" pitchFamily="34" charset="0"/>
                <a:ea typeface="+mn-ea"/>
                <a:cs typeface="+mn-cs"/>
              </a:rPr>
              <a:t>Взаимодействие с</a:t>
            </a:r>
            <a:r>
              <a:rPr lang="en-US" sz="2400" b="0" i="0" kern="1200" dirty="0">
                <a:solidFill>
                  <a:schemeClr val="tx1"/>
                </a:solidFill>
                <a:latin typeface="Futura PT Medium" panose="020B0502020204020303" pitchFamily="34" charset="0"/>
                <a:ea typeface="+mn-ea"/>
                <a:cs typeface="+mn-cs"/>
              </a:rPr>
              <a:t> </a:t>
            </a:r>
            <a:r>
              <a:rPr lang="ru-RU" sz="2400" b="0" i="0" kern="1200" dirty="0">
                <a:solidFill>
                  <a:schemeClr val="tx1"/>
                </a:solidFill>
                <a:latin typeface="Futura PT Medium" panose="020B0502020204020303" pitchFamily="34" charset="0"/>
                <a:ea typeface="+mn-ea"/>
                <a:cs typeface="+mn-cs"/>
              </a:rPr>
              <a:t>ассоциациями</a:t>
            </a:r>
            <a:endParaRPr lang="en-US" sz="2400" b="0" i="0" kern="1200" dirty="0">
              <a:solidFill>
                <a:schemeClr val="tx1"/>
              </a:solidFill>
              <a:latin typeface="Futura PT Medium" panose="020B0502020204020303" pitchFamily="34" charset="0"/>
              <a:ea typeface="+mn-ea"/>
              <a:cs typeface="+mn-cs"/>
            </a:endParaRPr>
          </a:p>
        </p:txBody>
      </p:sp>
      <p:sp>
        <p:nvSpPr>
          <p:cNvPr id="43" name="TextBox 42">
            <a:extLst>
              <a:ext uri="{FF2B5EF4-FFF2-40B4-BE49-F238E27FC236}">
                <a16:creationId xmlns="" xmlns:a16="http://schemas.microsoft.com/office/drawing/2014/main" id="{C486F891-FE2E-10DD-AC20-692B28ECC55C}"/>
              </a:ext>
            </a:extLst>
          </p:cNvPr>
          <p:cNvSpPr txBox="1"/>
          <p:nvPr userDrawn="1"/>
        </p:nvSpPr>
        <p:spPr>
          <a:xfrm>
            <a:off x="7299509" y="1404169"/>
            <a:ext cx="2682969" cy="738664"/>
          </a:xfrm>
          <a:prstGeom prst="rect">
            <a:avLst/>
          </a:prstGeom>
          <a:noFill/>
        </p:spPr>
        <p:txBody>
          <a:bodyPr wrap="square" lIns="0" tIns="0" rIns="0" bIns="0" rtlCol="0">
            <a:spAutoFit/>
          </a:bodyPr>
          <a:lstStyle/>
          <a:p>
            <a:pPr lvl="0" algn="l"/>
            <a:r>
              <a:rPr lang="ru-RU" sz="2400" b="0" i="0" kern="1200" dirty="0">
                <a:solidFill>
                  <a:schemeClr val="tx1"/>
                </a:solidFill>
                <a:latin typeface="Futura PT Medium" panose="020B0502020204020303" pitchFamily="34" charset="0"/>
                <a:ea typeface="+mn-ea"/>
                <a:cs typeface="+mn-cs"/>
              </a:rPr>
              <a:t>Развитие волонтерства</a:t>
            </a:r>
            <a:endParaRPr lang="en-US" sz="2400" b="0" i="0" kern="1200" dirty="0">
              <a:solidFill>
                <a:schemeClr val="tx1"/>
              </a:solidFill>
              <a:latin typeface="Futura PT Medium" panose="020B0502020204020303" pitchFamily="34" charset="0"/>
              <a:ea typeface="+mn-ea"/>
              <a:cs typeface="+mn-cs"/>
            </a:endParaRPr>
          </a:p>
        </p:txBody>
      </p:sp>
      <p:sp>
        <p:nvSpPr>
          <p:cNvPr id="44" name="TextBox 43">
            <a:extLst>
              <a:ext uri="{FF2B5EF4-FFF2-40B4-BE49-F238E27FC236}">
                <a16:creationId xmlns="" xmlns:a16="http://schemas.microsoft.com/office/drawing/2014/main" id="{5D187F01-8A19-327D-6883-F1EE9C775170}"/>
              </a:ext>
            </a:extLst>
          </p:cNvPr>
          <p:cNvSpPr txBox="1"/>
          <p:nvPr userDrawn="1"/>
        </p:nvSpPr>
        <p:spPr>
          <a:xfrm>
            <a:off x="1524615" y="1384133"/>
            <a:ext cx="1963205" cy="758700"/>
          </a:xfrm>
          <a:prstGeom prst="rect">
            <a:avLst/>
          </a:prstGeom>
          <a:noFill/>
        </p:spPr>
        <p:txBody>
          <a:bodyPr wrap="square" lIns="0" tIns="0" rIns="0" bIns="0" rtlCol="0">
            <a:spAutoFit/>
          </a:bodyPr>
          <a:lstStyle/>
          <a:p>
            <a:pPr lvl="0" algn="l"/>
            <a:r>
              <a:rPr lang="ru-RU" sz="2400" b="0" i="0" kern="1200" dirty="0">
                <a:solidFill>
                  <a:schemeClr val="tx1"/>
                </a:solidFill>
                <a:latin typeface="Futura PT Medium" panose="020B0502020204020303" pitchFamily="34" charset="0"/>
                <a:ea typeface="+mn-ea"/>
                <a:cs typeface="+mn-cs"/>
              </a:rPr>
              <a:t>Мониторинг данных</a:t>
            </a:r>
            <a:endParaRPr lang="en-US" sz="2400" b="0" i="0" kern="1200" dirty="0">
              <a:solidFill>
                <a:schemeClr val="tx1"/>
              </a:solidFill>
              <a:latin typeface="Futura PT Medium" panose="020B0502020204020303" pitchFamily="34" charset="0"/>
              <a:ea typeface="+mn-ea"/>
              <a:cs typeface="+mn-cs"/>
            </a:endParaRPr>
          </a:p>
        </p:txBody>
      </p:sp>
      <p:sp>
        <p:nvSpPr>
          <p:cNvPr id="45" name="TextBox 44">
            <a:extLst>
              <a:ext uri="{FF2B5EF4-FFF2-40B4-BE49-F238E27FC236}">
                <a16:creationId xmlns="" xmlns:a16="http://schemas.microsoft.com/office/drawing/2014/main" id="{91C87D7F-78A6-CC51-0459-F8AC63B5F10B}"/>
              </a:ext>
            </a:extLst>
          </p:cNvPr>
          <p:cNvSpPr txBox="1"/>
          <p:nvPr userDrawn="1"/>
        </p:nvSpPr>
        <p:spPr>
          <a:xfrm>
            <a:off x="1524615" y="3904887"/>
            <a:ext cx="1963205" cy="738664"/>
          </a:xfrm>
          <a:prstGeom prst="rect">
            <a:avLst/>
          </a:prstGeom>
          <a:noFill/>
        </p:spPr>
        <p:txBody>
          <a:bodyPr wrap="square" lIns="0" tIns="0" rIns="0" bIns="0" rtlCol="0">
            <a:spAutoFit/>
          </a:bodyPr>
          <a:lstStyle/>
          <a:p>
            <a:pPr lvl="0" algn="l"/>
            <a:r>
              <a:rPr kumimoji="0" lang="ru-RU" sz="2400" b="0" i="0" u="none" strike="noStrike" kern="1200" cap="none" spc="0" normalizeH="0" baseline="0" dirty="0">
                <a:ln>
                  <a:noFill/>
                </a:ln>
                <a:solidFill>
                  <a:schemeClr val="tx1"/>
                </a:solidFill>
                <a:effectLst/>
                <a:uFillTx/>
                <a:latin typeface="Futura PT Medium" panose="020B0502020204020303" pitchFamily="34" charset="0"/>
                <a:ea typeface="+mn-ea"/>
                <a:cs typeface="+mn-cs"/>
                <a:sym typeface="Helvetica Neue"/>
              </a:rPr>
              <a:t>Проведение этапов</a:t>
            </a:r>
            <a:endParaRPr kumimoji="0" lang="en-US" sz="2400" b="0" i="0" u="none" strike="noStrike" kern="1200" cap="none" spc="0" normalizeH="0" baseline="0" dirty="0">
              <a:ln>
                <a:noFill/>
              </a:ln>
              <a:solidFill>
                <a:schemeClr val="tx1"/>
              </a:solidFill>
              <a:effectLst/>
              <a:uFillTx/>
              <a:latin typeface="Futura PT Medium" panose="020B0502020204020303" pitchFamily="34" charset="0"/>
              <a:ea typeface="+mn-ea"/>
              <a:cs typeface="+mn-cs"/>
              <a:sym typeface="Helvetica Neue"/>
            </a:endParaRPr>
          </a:p>
        </p:txBody>
      </p:sp>
      <p:sp>
        <p:nvSpPr>
          <p:cNvPr id="27" name="TextBox 26">
            <a:extLst>
              <a:ext uri="{FF2B5EF4-FFF2-40B4-BE49-F238E27FC236}">
                <a16:creationId xmlns="" xmlns:a16="http://schemas.microsoft.com/office/drawing/2014/main" id="{81F0F52D-BD35-46F2-8F90-D8A6DD95970A}"/>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pPr/>
              <a:t>‹#›</a:t>
            </a:fld>
            <a:endParaRPr lang="ru-RU" sz="2000" dirty="0"/>
          </a:p>
        </p:txBody>
      </p:sp>
      <p:grpSp>
        <p:nvGrpSpPr>
          <p:cNvPr id="28" name="Группа 27">
            <a:extLst>
              <a:ext uri="{FF2B5EF4-FFF2-40B4-BE49-F238E27FC236}">
                <a16:creationId xmlns="" xmlns:a16="http://schemas.microsoft.com/office/drawing/2014/main" id="{9424EB1E-D141-4DF2-9414-323D3CC84A0E}"/>
              </a:ext>
            </a:extLst>
          </p:cNvPr>
          <p:cNvGrpSpPr/>
          <p:nvPr userDrawn="1"/>
        </p:nvGrpSpPr>
        <p:grpSpPr>
          <a:xfrm>
            <a:off x="576263" y="5927015"/>
            <a:ext cx="2590975" cy="394584"/>
            <a:chOff x="548879" y="6104894"/>
            <a:chExt cx="2590975" cy="394584"/>
          </a:xfrm>
          <a:solidFill>
            <a:schemeClr val="tx1"/>
          </a:solidFill>
        </p:grpSpPr>
        <p:pic>
          <p:nvPicPr>
            <p:cNvPr id="31" name="Рисунок 30">
              <a:extLst>
                <a:ext uri="{FF2B5EF4-FFF2-40B4-BE49-F238E27FC236}">
                  <a16:creationId xmlns="" xmlns:a16="http://schemas.microsoft.com/office/drawing/2014/main" id="{96B9E1BD-4201-47D8-825D-14942C48975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240249" y="6212241"/>
              <a:ext cx="1899605" cy="174276"/>
            </a:xfrm>
            <a:prstGeom prst="rect">
              <a:avLst/>
            </a:prstGeom>
          </p:spPr>
        </p:pic>
        <p:pic>
          <p:nvPicPr>
            <p:cNvPr id="33" name="Рисунок 32">
              <a:extLst>
                <a:ext uri="{FF2B5EF4-FFF2-40B4-BE49-F238E27FC236}">
                  <a16:creationId xmlns="" xmlns:a16="http://schemas.microsoft.com/office/drawing/2014/main" id="{003A45E7-CA6B-4019-B441-4CC3D8E0279D}"/>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548879" y="6104894"/>
              <a:ext cx="327421" cy="394584"/>
            </a:xfrm>
            <a:prstGeom prst="rect">
              <a:avLst/>
            </a:prstGeom>
          </p:spPr>
        </p:pic>
      </p:grpSp>
      <p:pic>
        <p:nvPicPr>
          <p:cNvPr id="35" name="Рисунок 34">
            <a:extLst>
              <a:ext uri="{FF2B5EF4-FFF2-40B4-BE49-F238E27FC236}">
                <a16:creationId xmlns="" xmlns:a16="http://schemas.microsoft.com/office/drawing/2014/main" id="{ED7D3DA0-1224-4A3B-AC51-EF42D12F70DA}"/>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8148638" y="5885174"/>
            <a:ext cx="606983" cy="426586"/>
          </a:xfrm>
          <a:prstGeom prst="rect">
            <a:avLst/>
          </a:prstGeom>
        </p:spPr>
      </p:pic>
      <p:pic>
        <p:nvPicPr>
          <p:cNvPr id="36" name="Рисунок 35">
            <a:extLst>
              <a:ext uri="{FF2B5EF4-FFF2-40B4-BE49-F238E27FC236}">
                <a16:creationId xmlns="" xmlns:a16="http://schemas.microsoft.com/office/drawing/2014/main" id="{576787EF-D2C8-43E6-8F0A-E5DF41D2E3E8}"/>
              </a:ext>
            </a:extLst>
          </p:cNvPr>
          <p:cNvPicPr>
            <a:picLocks noChangeAspect="1"/>
          </p:cNvPicPr>
          <p:nvPr userDrawn="1"/>
        </p:nvPicPr>
        <p:blipFill>
          <a:blip r:embed="rId12">
            <a:extLst>
              <a:ext uri="{96DAC541-7B7A-43D3-8B79-37D633B846F1}">
                <asvg:svgBlip xmlns="" xmlns:asvg="http://schemas.microsoft.com/office/drawing/2016/SVG/main" r:embed="rId13"/>
              </a:ext>
            </a:extLst>
          </a:blip>
          <a:stretch>
            <a:fillRect/>
          </a:stretch>
        </p:blipFill>
        <p:spPr>
          <a:xfrm>
            <a:off x="9193875" y="5907922"/>
            <a:ext cx="394404" cy="381091"/>
          </a:xfrm>
          <a:prstGeom prst="rect">
            <a:avLst/>
          </a:prstGeom>
        </p:spPr>
      </p:pic>
      <p:pic>
        <p:nvPicPr>
          <p:cNvPr id="37" name="Рисунок 36">
            <a:extLst>
              <a:ext uri="{FF2B5EF4-FFF2-40B4-BE49-F238E27FC236}">
                <a16:creationId xmlns="" xmlns:a16="http://schemas.microsoft.com/office/drawing/2014/main" id="{2D280DA6-139D-466D-B89E-A3B3998CDA83}"/>
              </a:ext>
            </a:extLst>
          </p:cNvPr>
          <p:cNvPicPr>
            <a:picLocks noChangeAspect="1"/>
          </p:cNvPicPr>
          <p:nvPr userDrawn="1"/>
        </p:nvPicPr>
        <p:blipFill>
          <a:blip r:embed="rId14">
            <a:extLst>
              <a:ext uri="{96DAC541-7B7A-43D3-8B79-37D633B846F1}">
                <asvg:svgBlip xmlns="" xmlns:asvg="http://schemas.microsoft.com/office/drawing/2016/SVG/main" r:embed="rId15"/>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2737191148"/>
      </p:ext>
    </p:extLst>
  </p:cSld>
  <p:clrMapOvr>
    <a:masterClrMapping/>
  </p:clrMapOvr>
  <p:extLst>
    <p:ext uri="{DCECCB84-F9BA-43D5-87BE-67443E8EF086}">
      <p15:sldGuideLst xmlns="" xmlns:p15="http://schemas.microsoft.com/office/powerpoint/2012/main">
        <p15:guide id="1" orient="horz" pos="3732">
          <p15:clr>
            <a:srgbClr val="FBAE40"/>
          </p15:clr>
        </p15:guide>
        <p15:guide id="2" pos="370" userDrawn="1">
          <p15:clr>
            <a:srgbClr val="FBAE40"/>
          </p15:clr>
        </p15:guide>
        <p15:guide id="3" orient="horz" pos="4004">
          <p15:clr>
            <a:srgbClr val="FBAE40"/>
          </p15:clr>
        </p15:guide>
        <p15:guide id="4" pos="7258">
          <p15:clr>
            <a:srgbClr val="FBAE40"/>
          </p15:clr>
        </p15:guide>
        <p15:guide id="5" orient="horz" pos="845" userDrawn="1">
          <p15:clr>
            <a:srgbClr val="FBAE40"/>
          </p15:clr>
        </p15:guide>
        <p15:guide id="6" orient="horz" pos="349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о движении">
    <p:spTree>
      <p:nvGrpSpPr>
        <p:cNvPr id="1" name=""/>
        <p:cNvGrpSpPr/>
        <p:nvPr/>
      </p:nvGrpSpPr>
      <p:grpSpPr>
        <a:xfrm>
          <a:off x="0" y="0"/>
          <a:ext cx="0" cy="0"/>
          <a:chOff x="0" y="0"/>
          <a:chExt cx="0" cy="0"/>
        </a:xfrm>
      </p:grpSpPr>
      <p:sp>
        <p:nvSpPr>
          <p:cNvPr id="9" name="Заголовок 17">
            <a:extLst>
              <a:ext uri="{FF2B5EF4-FFF2-40B4-BE49-F238E27FC236}">
                <a16:creationId xmlns="" xmlns:a16="http://schemas.microsoft.com/office/drawing/2014/main" id="{4D92EA3A-AE39-4D4D-B069-0A43DE46DC39}"/>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О движении</a:t>
            </a:r>
          </a:p>
        </p:txBody>
      </p:sp>
      <p:sp>
        <p:nvSpPr>
          <p:cNvPr id="27" name="TextBox 26">
            <a:extLst>
              <a:ext uri="{FF2B5EF4-FFF2-40B4-BE49-F238E27FC236}">
                <a16:creationId xmlns="" xmlns:a16="http://schemas.microsoft.com/office/drawing/2014/main" id="{870EAEBB-5B44-DD05-372F-025C1B624D97}"/>
              </a:ext>
            </a:extLst>
          </p:cNvPr>
          <p:cNvSpPr txBox="1"/>
          <p:nvPr userDrawn="1"/>
        </p:nvSpPr>
        <p:spPr>
          <a:xfrm>
            <a:off x="616979" y="1397734"/>
            <a:ext cx="5466875" cy="738664"/>
          </a:xfrm>
          <a:prstGeom prst="rect">
            <a:avLst/>
          </a:prstGeom>
          <a:noFill/>
        </p:spPr>
        <p:txBody>
          <a:bodyPr wrap="square" lIns="0" tIns="0" rIns="0" bIns="0" rtlCol="0">
            <a:spAutoFit/>
          </a:bodyPr>
          <a:lstStyle/>
          <a:p>
            <a:pPr algn="l"/>
            <a:r>
              <a:rPr lang="ru-RU" sz="2400" b="0" i="0" dirty="0">
                <a:solidFill>
                  <a:srgbClr val="0540F2"/>
                </a:solidFill>
                <a:effectLst/>
                <a:latin typeface="Futura PT Medium" panose="020B0502020204020303" pitchFamily="34" charset="0"/>
              </a:rPr>
              <a:t>ЦЕЛЬ ДЕЯТЕЛЬНОСТИ НАЦИОНАЛЬНОГО ЦЕНТРА </a:t>
            </a:r>
            <a:endParaRPr lang="en-US" sz="2400" b="0" i="0" dirty="0">
              <a:solidFill>
                <a:srgbClr val="0540F2"/>
              </a:solidFill>
              <a:effectLst/>
              <a:latin typeface="Futura PT Medium" panose="020B0502020204020303" pitchFamily="34" charset="0"/>
            </a:endParaRPr>
          </a:p>
        </p:txBody>
      </p:sp>
      <p:sp>
        <p:nvSpPr>
          <p:cNvPr id="30" name="TextBox 29">
            <a:extLst>
              <a:ext uri="{FF2B5EF4-FFF2-40B4-BE49-F238E27FC236}">
                <a16:creationId xmlns="" xmlns:a16="http://schemas.microsoft.com/office/drawing/2014/main" id="{9ED13826-8C51-E48E-49C7-BA9933CB2556}"/>
              </a:ext>
            </a:extLst>
          </p:cNvPr>
          <p:cNvSpPr txBox="1"/>
          <p:nvPr userDrawn="1"/>
        </p:nvSpPr>
        <p:spPr>
          <a:xfrm>
            <a:off x="6496849" y="2145937"/>
            <a:ext cx="2394196" cy="492443"/>
          </a:xfrm>
          <a:prstGeom prst="rect">
            <a:avLst/>
          </a:prstGeom>
          <a:noFill/>
        </p:spPr>
        <p:txBody>
          <a:bodyPr wrap="square" lIns="0" tIns="0" rIns="0" bIns="0" rtlCol="0">
            <a:spAutoFit/>
          </a:bodyPr>
          <a:lstStyle/>
          <a:p>
            <a:pPr algn="l"/>
            <a:r>
              <a:rPr lang="ru-RU" sz="1600" b="0" i="0" dirty="0">
                <a:latin typeface="Futura PT Book" panose="020B0502020204020303" pitchFamily="34" charset="0"/>
                <a:ea typeface="Lato Light" panose="020F0502020204030203" pitchFamily="34" charset="0"/>
                <a:cs typeface="Lato Light" panose="020F0502020204030203" pitchFamily="34" charset="0"/>
              </a:rPr>
              <a:t>Национальных</a:t>
            </a:r>
          </a:p>
          <a:p>
            <a:pPr algn="l"/>
            <a:r>
              <a:rPr lang="ru-RU" sz="1600" b="0" i="0" dirty="0">
                <a:latin typeface="Futura PT Book" panose="020B0502020204020303" pitchFamily="34" charset="0"/>
                <a:ea typeface="Lato Light" panose="020F0502020204030203" pitchFamily="34" charset="0"/>
                <a:cs typeface="Lato Light" panose="020F0502020204030203" pitchFamily="34" charset="0"/>
              </a:rPr>
              <a:t>чемпионатов</a:t>
            </a:r>
            <a:endParaRPr lang="en-US" sz="1600" b="0" i="0" dirty="0">
              <a:latin typeface="Futura PT Book" panose="020B0502020204020303" pitchFamily="34" charset="0"/>
              <a:ea typeface="Lato Light" panose="020F0502020204030203" pitchFamily="34" charset="0"/>
              <a:cs typeface="Lato Light" panose="020F0502020204030203" pitchFamily="34" charset="0"/>
            </a:endParaRPr>
          </a:p>
        </p:txBody>
      </p:sp>
      <p:sp>
        <p:nvSpPr>
          <p:cNvPr id="36" name="TextBox 35">
            <a:extLst>
              <a:ext uri="{FF2B5EF4-FFF2-40B4-BE49-F238E27FC236}">
                <a16:creationId xmlns="" xmlns:a16="http://schemas.microsoft.com/office/drawing/2014/main" id="{CFF17DB3-BD8E-1AA0-0FC2-B38A538EE917}"/>
              </a:ext>
            </a:extLst>
          </p:cNvPr>
          <p:cNvSpPr txBox="1"/>
          <p:nvPr userDrawn="1"/>
        </p:nvSpPr>
        <p:spPr>
          <a:xfrm>
            <a:off x="8950325" y="2145937"/>
            <a:ext cx="2394196" cy="492443"/>
          </a:xfrm>
          <a:prstGeom prst="rect">
            <a:avLst/>
          </a:prstGeom>
          <a:noFill/>
        </p:spPr>
        <p:txBody>
          <a:bodyPr wrap="square" lIns="0" tIns="0" rIns="0" bIns="0" rtlCol="0">
            <a:spAutoFit/>
          </a:bodyPr>
          <a:lstStyle/>
          <a:p>
            <a:pPr algn="l"/>
            <a:r>
              <a:rPr lang="ru-RU" sz="1600" dirty="0">
                <a:latin typeface="Futura PT Light" panose="020B0402020204020303" pitchFamily="34" charset="0"/>
                <a:ea typeface="Lato Light" panose="020F0502020204030203" pitchFamily="34" charset="0"/>
                <a:cs typeface="Lato Light" panose="020F0502020204030203" pitchFamily="34" charset="0"/>
              </a:rPr>
              <a:t>Региональных</a:t>
            </a:r>
          </a:p>
          <a:p>
            <a:pPr algn="l"/>
            <a:r>
              <a:rPr lang="ru-RU" sz="1600" dirty="0">
                <a:latin typeface="Futura PT Light" panose="020B0402020204020303" pitchFamily="34" charset="0"/>
                <a:ea typeface="Lato Light" panose="020F0502020204030203" pitchFamily="34" charset="0"/>
                <a:cs typeface="Lato Light" panose="020F0502020204030203" pitchFamily="34" charset="0"/>
              </a:rPr>
              <a:t>чемпионатов</a:t>
            </a:r>
            <a:endParaRPr lang="en-US" sz="1600" dirty="0">
              <a:latin typeface="Futura PT Light" panose="020B0402020204020303" pitchFamily="34" charset="0"/>
              <a:ea typeface="Lato Light" panose="020F0502020204030203" pitchFamily="34" charset="0"/>
              <a:cs typeface="Lato Light" panose="020F0502020204030203" pitchFamily="34" charset="0"/>
            </a:endParaRPr>
          </a:p>
        </p:txBody>
      </p:sp>
      <p:sp>
        <p:nvSpPr>
          <p:cNvPr id="38" name="TextBox 37">
            <a:extLst>
              <a:ext uri="{FF2B5EF4-FFF2-40B4-BE49-F238E27FC236}">
                <a16:creationId xmlns="" xmlns:a16="http://schemas.microsoft.com/office/drawing/2014/main" id="{65F29F40-B0BD-382D-2B48-06CF85350ABA}"/>
              </a:ext>
            </a:extLst>
          </p:cNvPr>
          <p:cNvSpPr txBox="1"/>
          <p:nvPr userDrawn="1"/>
        </p:nvSpPr>
        <p:spPr>
          <a:xfrm>
            <a:off x="6496849" y="3616929"/>
            <a:ext cx="2394196" cy="492443"/>
          </a:xfrm>
          <a:prstGeom prst="rect">
            <a:avLst/>
          </a:prstGeom>
          <a:noFill/>
        </p:spPr>
        <p:txBody>
          <a:bodyPr wrap="square" lIns="0" tIns="0" rIns="0" bIns="0" rtlCol="0">
            <a:spAutoFit/>
          </a:bodyPr>
          <a:lstStyle/>
          <a:p>
            <a:pPr algn="l"/>
            <a:r>
              <a:rPr lang="ru-RU" sz="1600" b="0" dirty="0">
                <a:latin typeface="Futura PT Light" panose="020B0402020204020303" pitchFamily="34" charset="0"/>
                <a:ea typeface="Lato Light" panose="020F0502020204030203" pitchFamily="34" charset="0"/>
                <a:cs typeface="Lato Light" panose="020F0502020204030203" pitchFamily="34" charset="0"/>
              </a:rPr>
              <a:t>Региональных</a:t>
            </a:r>
          </a:p>
          <a:p>
            <a:pPr algn="l"/>
            <a:r>
              <a:rPr lang="ru-RU" sz="1600" b="0" dirty="0">
                <a:latin typeface="Futura PT Light" panose="020B0402020204020303" pitchFamily="34" charset="0"/>
                <a:ea typeface="Lato Light" panose="020F0502020204030203" pitchFamily="34" charset="0"/>
                <a:cs typeface="Lato Light" panose="020F0502020204030203" pitchFamily="34" charset="0"/>
              </a:rPr>
              <a:t>центров «</a:t>
            </a:r>
            <a:r>
              <a:rPr lang="ru-RU" sz="1600" b="0" dirty="0" err="1">
                <a:latin typeface="Futura PT Light" panose="020B0402020204020303" pitchFamily="34" charset="0"/>
                <a:ea typeface="Lato Light" panose="020F0502020204030203" pitchFamily="34" charset="0"/>
                <a:cs typeface="Lato Light" panose="020F0502020204030203" pitchFamily="34" charset="0"/>
              </a:rPr>
              <a:t>Абилимпикс</a:t>
            </a:r>
            <a:r>
              <a:rPr lang="ru-RU" sz="1600" b="0" dirty="0">
                <a:latin typeface="Futura PT Light" panose="020B0402020204020303" pitchFamily="34" charset="0"/>
                <a:ea typeface="Lato Light" panose="020F0502020204030203" pitchFamily="34" charset="0"/>
                <a:cs typeface="Lato Light" panose="020F0502020204030203" pitchFamily="34" charset="0"/>
              </a:rPr>
              <a:t>»</a:t>
            </a:r>
            <a:endParaRPr lang="en-US" sz="1600" b="0" dirty="0">
              <a:latin typeface="Futura PT Light" panose="020B0402020204020303" pitchFamily="34" charset="0"/>
              <a:ea typeface="Lato Light" panose="020F0502020204030203" pitchFamily="34" charset="0"/>
              <a:cs typeface="Lato Light" panose="020F0502020204030203" pitchFamily="34" charset="0"/>
            </a:endParaRPr>
          </a:p>
        </p:txBody>
      </p:sp>
      <p:sp>
        <p:nvSpPr>
          <p:cNvPr id="40" name="TextBox 39">
            <a:extLst>
              <a:ext uri="{FF2B5EF4-FFF2-40B4-BE49-F238E27FC236}">
                <a16:creationId xmlns="" xmlns:a16="http://schemas.microsoft.com/office/drawing/2014/main" id="{2E40250E-2379-EBD1-533D-B53206DF45C0}"/>
              </a:ext>
            </a:extLst>
          </p:cNvPr>
          <p:cNvSpPr txBox="1"/>
          <p:nvPr userDrawn="1"/>
        </p:nvSpPr>
        <p:spPr>
          <a:xfrm>
            <a:off x="8950325" y="3616929"/>
            <a:ext cx="2394196" cy="492443"/>
          </a:xfrm>
          <a:prstGeom prst="rect">
            <a:avLst/>
          </a:prstGeom>
          <a:noFill/>
        </p:spPr>
        <p:txBody>
          <a:bodyPr wrap="square" lIns="0" tIns="0" rIns="0" bIns="0" rtlCol="0">
            <a:spAutoFit/>
          </a:bodyPr>
          <a:lstStyle/>
          <a:p>
            <a:pPr algn="l"/>
            <a:r>
              <a:rPr lang="ru-RU" sz="1600" dirty="0">
                <a:latin typeface="Futura PT Light" panose="020B0402020204020303" pitchFamily="34" charset="0"/>
                <a:ea typeface="Lato Light" panose="020F0502020204030203" pitchFamily="34" charset="0"/>
                <a:cs typeface="Lato Light" panose="020F0502020204030203" pitchFamily="34" charset="0"/>
              </a:rPr>
              <a:t>Волонтерских</a:t>
            </a:r>
          </a:p>
          <a:p>
            <a:pPr algn="l"/>
            <a:r>
              <a:rPr lang="ru-RU" sz="1600" dirty="0">
                <a:latin typeface="Futura PT Light" panose="020B0402020204020303" pitchFamily="34" charset="0"/>
                <a:ea typeface="Lato Light" panose="020F0502020204030203" pitchFamily="34" charset="0"/>
                <a:cs typeface="Lato Light" panose="020F0502020204030203" pitchFamily="34" charset="0"/>
              </a:rPr>
              <a:t>центров</a:t>
            </a:r>
            <a:endParaRPr lang="en-US" sz="1600" dirty="0">
              <a:latin typeface="Futura PT Light" panose="020B0402020204020303" pitchFamily="34" charset="0"/>
              <a:ea typeface="Lato Light" panose="020F0502020204030203" pitchFamily="34" charset="0"/>
              <a:cs typeface="Lato Light" panose="020F0502020204030203" pitchFamily="34" charset="0"/>
            </a:endParaRPr>
          </a:p>
        </p:txBody>
      </p:sp>
      <p:sp>
        <p:nvSpPr>
          <p:cNvPr id="42" name="TextBox 41">
            <a:extLst>
              <a:ext uri="{FF2B5EF4-FFF2-40B4-BE49-F238E27FC236}">
                <a16:creationId xmlns="" xmlns:a16="http://schemas.microsoft.com/office/drawing/2014/main" id="{E736B9DA-B349-EA80-08F2-4CDFE3CCC7FF}"/>
              </a:ext>
            </a:extLst>
          </p:cNvPr>
          <p:cNvSpPr txBox="1"/>
          <p:nvPr userDrawn="1"/>
        </p:nvSpPr>
        <p:spPr>
          <a:xfrm>
            <a:off x="6496849" y="5101172"/>
            <a:ext cx="2388916" cy="492443"/>
          </a:xfrm>
          <a:prstGeom prst="rect">
            <a:avLst/>
          </a:prstGeom>
          <a:noFill/>
        </p:spPr>
        <p:txBody>
          <a:bodyPr wrap="square" lIns="0" tIns="0" rIns="0" bIns="0" rtlCol="0">
            <a:spAutoFit/>
          </a:bodyPr>
          <a:lstStyle/>
          <a:p>
            <a:pPr algn="l"/>
            <a:r>
              <a:rPr lang="ru-RU" sz="1600" dirty="0">
                <a:latin typeface="Futura PT Light" panose="020B0402020204020303" pitchFamily="34" charset="0"/>
                <a:ea typeface="Lato Light" panose="020F0502020204030203" pitchFamily="34" charset="0"/>
                <a:cs typeface="Lato Light" panose="020F0502020204030203" pitchFamily="34" charset="0"/>
              </a:rPr>
              <a:t>Региональных</a:t>
            </a:r>
            <a:r>
              <a:rPr lang="en-US" sz="1600" dirty="0">
                <a:latin typeface="Futura PT Light" panose="020B0402020204020303" pitchFamily="34" charset="0"/>
                <a:ea typeface="Lato Light" panose="020F0502020204030203" pitchFamily="34" charset="0"/>
                <a:cs typeface="Lato Light" panose="020F0502020204030203" pitchFamily="34" charset="0"/>
              </a:rPr>
              <a:t> </a:t>
            </a:r>
            <a:r>
              <a:rPr lang="ru-RU" sz="1600" dirty="0">
                <a:latin typeface="Futura PT Light" panose="020B0402020204020303" pitchFamily="34" charset="0"/>
                <a:ea typeface="Lato Light" panose="020F0502020204030203" pitchFamily="34" charset="0"/>
                <a:cs typeface="Lato Light" panose="020F0502020204030203" pitchFamily="34" charset="0"/>
              </a:rPr>
              <a:t>центров </a:t>
            </a:r>
            <a:endParaRPr lang="en-US" sz="1600" dirty="0">
              <a:latin typeface="Futura PT Light" panose="020B0402020204020303" pitchFamily="34" charset="0"/>
              <a:ea typeface="Lato Light" panose="020F0502020204030203" pitchFamily="34" charset="0"/>
              <a:cs typeface="Lato Light" panose="020F0502020204030203" pitchFamily="34" charset="0"/>
            </a:endParaRPr>
          </a:p>
          <a:p>
            <a:pPr algn="l"/>
            <a:r>
              <a:rPr lang="ru-RU" sz="1600" dirty="0">
                <a:latin typeface="Futura PT Light" panose="020B0402020204020303" pitchFamily="34" charset="0"/>
                <a:ea typeface="Lato Light" panose="020F0502020204030203" pitchFamily="34" charset="0"/>
                <a:cs typeface="Lato Light" panose="020F0502020204030203" pitchFamily="34" charset="0"/>
              </a:rPr>
              <a:t>обучения</a:t>
            </a:r>
            <a:r>
              <a:rPr lang="en-US" sz="1600" dirty="0">
                <a:latin typeface="Futura PT Light" panose="020B0402020204020303" pitchFamily="34" charset="0"/>
                <a:ea typeface="Lato Light" panose="020F0502020204030203" pitchFamily="34" charset="0"/>
                <a:cs typeface="Lato Light" panose="020F0502020204030203" pitchFamily="34" charset="0"/>
              </a:rPr>
              <a:t> </a:t>
            </a:r>
            <a:r>
              <a:rPr lang="ru-RU" sz="1600" dirty="0">
                <a:latin typeface="Futura PT Light" panose="020B0402020204020303" pitchFamily="34" charset="0"/>
                <a:ea typeface="Lato Light" panose="020F0502020204030203" pitchFamily="34" charset="0"/>
                <a:cs typeface="Lato Light" panose="020F0502020204030203" pitchFamily="34" charset="0"/>
              </a:rPr>
              <a:t>экспертов</a:t>
            </a:r>
            <a:endParaRPr lang="en-US" sz="1600" dirty="0">
              <a:latin typeface="Futura PT Light" panose="020B0402020204020303" pitchFamily="34" charset="0"/>
              <a:ea typeface="Lato Light" panose="020F0502020204030203" pitchFamily="34" charset="0"/>
              <a:cs typeface="Lato Light" panose="020F0502020204030203" pitchFamily="34" charset="0"/>
            </a:endParaRPr>
          </a:p>
        </p:txBody>
      </p:sp>
      <p:sp>
        <p:nvSpPr>
          <p:cNvPr id="44" name="TextBox 43">
            <a:extLst>
              <a:ext uri="{FF2B5EF4-FFF2-40B4-BE49-F238E27FC236}">
                <a16:creationId xmlns="" xmlns:a16="http://schemas.microsoft.com/office/drawing/2014/main" id="{2596E3D3-3BD6-BC51-3B48-D7EBD6534F8F}"/>
              </a:ext>
            </a:extLst>
          </p:cNvPr>
          <p:cNvSpPr txBox="1"/>
          <p:nvPr userDrawn="1"/>
        </p:nvSpPr>
        <p:spPr>
          <a:xfrm>
            <a:off x="8950325" y="5101172"/>
            <a:ext cx="2394196" cy="492443"/>
          </a:xfrm>
          <a:prstGeom prst="rect">
            <a:avLst/>
          </a:prstGeom>
          <a:noFill/>
        </p:spPr>
        <p:txBody>
          <a:bodyPr wrap="square" lIns="0" tIns="0" rIns="0" bIns="0" rtlCol="0">
            <a:spAutoFit/>
          </a:bodyPr>
          <a:lstStyle/>
          <a:p>
            <a:pPr algn="l"/>
            <a:r>
              <a:rPr lang="ru-RU" sz="1600" dirty="0">
                <a:latin typeface="Futura PT Light" panose="020B0402020204020303" pitchFamily="34" charset="0"/>
                <a:ea typeface="Lato Light" panose="020F0502020204030203" pitchFamily="34" charset="0"/>
                <a:cs typeface="Lato Light" panose="020F0502020204030203" pitchFamily="34" charset="0"/>
              </a:rPr>
              <a:t>Подготовленных</a:t>
            </a:r>
          </a:p>
          <a:p>
            <a:pPr algn="l"/>
            <a:r>
              <a:rPr lang="ru-RU" sz="1600" dirty="0">
                <a:latin typeface="Futura PT Light" panose="020B0402020204020303" pitchFamily="34" charset="0"/>
                <a:ea typeface="Lato Light" panose="020F0502020204030203" pitchFamily="34" charset="0"/>
                <a:cs typeface="Lato Light" panose="020F0502020204030203" pitchFamily="34" charset="0"/>
              </a:rPr>
              <a:t>экспертов</a:t>
            </a:r>
            <a:endParaRPr lang="en-US" sz="1600" dirty="0">
              <a:latin typeface="Futura PT Light" panose="020B0402020204020303" pitchFamily="34" charset="0"/>
              <a:ea typeface="Lato Light" panose="020F0502020204030203" pitchFamily="34" charset="0"/>
              <a:cs typeface="Lato Light" panose="020F0502020204030203" pitchFamily="34" charset="0"/>
            </a:endParaRPr>
          </a:p>
        </p:txBody>
      </p:sp>
      <p:sp>
        <p:nvSpPr>
          <p:cNvPr id="47" name="TextBox 46">
            <a:extLst>
              <a:ext uri="{FF2B5EF4-FFF2-40B4-BE49-F238E27FC236}">
                <a16:creationId xmlns="" xmlns:a16="http://schemas.microsoft.com/office/drawing/2014/main" id="{BC3BD98F-CC5F-4552-A4AE-39A024C33D7F}"/>
              </a:ext>
            </a:extLst>
          </p:cNvPr>
          <p:cNvSpPr txBox="1"/>
          <p:nvPr userDrawn="1"/>
        </p:nvSpPr>
        <p:spPr>
          <a:xfrm>
            <a:off x="616979" y="2300404"/>
            <a:ext cx="5092460" cy="3046988"/>
          </a:xfrm>
          <a:prstGeom prst="rect">
            <a:avLst/>
          </a:prstGeom>
          <a:noFill/>
        </p:spPr>
        <p:txBody>
          <a:bodyPr wrap="square" lIns="0" tIns="0" rIns="0" bIns="0" rtlCol="0">
            <a:spAutoFit/>
          </a:bodyPr>
          <a:lstStyle/>
          <a:p>
            <a:pPr algn="l"/>
            <a:r>
              <a:rPr lang="ru-RU" sz="1800" b="0" i="0" dirty="0">
                <a:solidFill>
                  <a:srgbClr val="000000"/>
                </a:solidFill>
                <a:effectLst/>
                <a:latin typeface="Futura PT Book" panose="020B0502020204020303" pitchFamily="34" charset="0"/>
              </a:rPr>
              <a:t>— научно-методическое и организационное сопровождение конкурсов профессионального мастерства среди людей с инвалидностью и ограниченными возможностями здоровья «</a:t>
            </a:r>
            <a:r>
              <a:rPr lang="ru-RU" sz="1800" b="0" i="0" dirty="0" err="1">
                <a:solidFill>
                  <a:srgbClr val="000000"/>
                </a:solidFill>
                <a:effectLst/>
                <a:latin typeface="Futura PT Book" panose="020B0502020204020303" pitchFamily="34" charset="0"/>
              </a:rPr>
              <a:t>Абилимпикс</a:t>
            </a:r>
            <a:r>
              <a:rPr lang="ru-RU" sz="1800" b="0" i="0" dirty="0">
                <a:solidFill>
                  <a:srgbClr val="000000"/>
                </a:solidFill>
                <a:effectLst/>
                <a:latin typeface="Futura PT Book" panose="020B0502020204020303" pitchFamily="34" charset="0"/>
              </a:rPr>
              <a:t>», организация повышения квалификации экспертов, организаторов, педагогов и волонтёров для проведения конкурсов профессионального мастерства «</a:t>
            </a:r>
            <a:r>
              <a:rPr lang="ru-RU" sz="1800" b="0" i="0" dirty="0" err="1">
                <a:solidFill>
                  <a:srgbClr val="000000"/>
                </a:solidFill>
                <a:effectLst/>
                <a:latin typeface="Futura PT Book" panose="020B0502020204020303" pitchFamily="34" charset="0"/>
              </a:rPr>
              <a:t>Абилимпикс</a:t>
            </a:r>
            <a:r>
              <a:rPr lang="ru-RU" sz="1800" b="0" i="0" dirty="0">
                <a:solidFill>
                  <a:srgbClr val="000000"/>
                </a:solidFill>
                <a:effectLst/>
                <a:latin typeface="Futura PT Book" panose="020B0502020204020303" pitchFamily="34" charset="0"/>
              </a:rPr>
              <a:t>», а также организация содействия трудоустройству людей с инвалидностью через их участие в конкурсах профессионального мастерства.</a:t>
            </a:r>
            <a:endParaRPr lang="ru-RU" sz="1800" b="0" i="0" dirty="0">
              <a:latin typeface="Futura PT Book" panose="020B0502020204020303" pitchFamily="34" charset="0"/>
            </a:endParaRPr>
          </a:p>
        </p:txBody>
      </p:sp>
      <p:sp>
        <p:nvSpPr>
          <p:cNvPr id="5" name="TextBox 4">
            <a:extLst>
              <a:ext uri="{FF2B5EF4-FFF2-40B4-BE49-F238E27FC236}">
                <a16:creationId xmlns="" xmlns:a16="http://schemas.microsoft.com/office/drawing/2014/main" id="{860A1BE9-5235-115A-542F-B9D8C7726546}"/>
              </a:ext>
            </a:extLst>
          </p:cNvPr>
          <p:cNvSpPr txBox="1"/>
          <p:nvPr userDrawn="1"/>
        </p:nvSpPr>
        <p:spPr>
          <a:xfrm>
            <a:off x="6496849" y="1397734"/>
            <a:ext cx="2388916" cy="738000"/>
          </a:xfrm>
          <a:prstGeom prst="rect">
            <a:avLst/>
          </a:prstGeom>
          <a:noFill/>
        </p:spPr>
        <p:txBody>
          <a:bodyPr wrap="square" lIns="0" tIns="0" rIns="0" bIns="0" rtlCol="0">
            <a:spAutoFit/>
          </a:bodyPr>
          <a:lstStyle/>
          <a:p>
            <a:pPr lvl="0"/>
            <a:r>
              <a:rPr lang="en-US" sz="4800" b="1" i="0" kern="1200" dirty="0">
                <a:solidFill>
                  <a:srgbClr val="0540F2"/>
                </a:solidFill>
                <a:latin typeface="Futura PT Demi" panose="020B0502020204020303" pitchFamily="34" charset="0"/>
                <a:ea typeface="+mn-ea"/>
                <a:cs typeface="+mn-cs"/>
              </a:rPr>
              <a:t>6</a:t>
            </a:r>
            <a:endParaRPr lang="x-none" sz="4800" b="1" i="0" kern="1200" dirty="0">
              <a:solidFill>
                <a:srgbClr val="0540F2"/>
              </a:solidFill>
              <a:latin typeface="Futura PT Demi" panose="020B0502020204020303" pitchFamily="34" charset="0"/>
              <a:ea typeface="+mn-ea"/>
              <a:cs typeface="+mn-cs"/>
            </a:endParaRPr>
          </a:p>
        </p:txBody>
      </p:sp>
      <p:sp>
        <p:nvSpPr>
          <p:cNvPr id="10" name="TextBox 9">
            <a:extLst>
              <a:ext uri="{FF2B5EF4-FFF2-40B4-BE49-F238E27FC236}">
                <a16:creationId xmlns="" xmlns:a16="http://schemas.microsoft.com/office/drawing/2014/main" id="{19A997D3-D1CC-1D1D-EFA0-BF7BF6BD360B}"/>
              </a:ext>
            </a:extLst>
          </p:cNvPr>
          <p:cNvSpPr txBox="1"/>
          <p:nvPr userDrawn="1"/>
        </p:nvSpPr>
        <p:spPr>
          <a:xfrm>
            <a:off x="6496849" y="2874159"/>
            <a:ext cx="2388916" cy="738000"/>
          </a:xfrm>
          <a:prstGeom prst="rect">
            <a:avLst/>
          </a:prstGeom>
          <a:noFill/>
        </p:spPr>
        <p:txBody>
          <a:bodyPr wrap="square" lIns="0" tIns="0" rIns="0" bIns="0" rtlCol="0">
            <a:spAutoFit/>
          </a:bodyPr>
          <a:lstStyle/>
          <a:p>
            <a:pPr lvl="0"/>
            <a:r>
              <a:rPr lang="en-US" sz="4800" b="1" i="0" kern="1200" dirty="0">
                <a:solidFill>
                  <a:srgbClr val="0540F2"/>
                </a:solidFill>
                <a:latin typeface="Futura PT Demi" panose="020B0502020204020303" pitchFamily="34" charset="0"/>
                <a:ea typeface="+mn-ea"/>
                <a:cs typeface="+mn-cs"/>
              </a:rPr>
              <a:t>85</a:t>
            </a:r>
            <a:endParaRPr lang="x-none" sz="4800" b="1" i="0" kern="1200" dirty="0">
              <a:solidFill>
                <a:srgbClr val="0540F2"/>
              </a:solidFill>
              <a:latin typeface="Futura PT Demi" panose="020B0502020204020303" pitchFamily="34" charset="0"/>
              <a:ea typeface="+mn-ea"/>
              <a:cs typeface="+mn-cs"/>
            </a:endParaRPr>
          </a:p>
        </p:txBody>
      </p:sp>
      <p:sp>
        <p:nvSpPr>
          <p:cNvPr id="11" name="TextBox 10">
            <a:extLst>
              <a:ext uri="{FF2B5EF4-FFF2-40B4-BE49-F238E27FC236}">
                <a16:creationId xmlns="" xmlns:a16="http://schemas.microsoft.com/office/drawing/2014/main" id="{9DEA9F07-4504-C10A-4F54-1B7D8D1C68CC}"/>
              </a:ext>
            </a:extLst>
          </p:cNvPr>
          <p:cNvSpPr txBox="1"/>
          <p:nvPr userDrawn="1"/>
        </p:nvSpPr>
        <p:spPr>
          <a:xfrm>
            <a:off x="8950325" y="2874159"/>
            <a:ext cx="2388916" cy="738000"/>
          </a:xfrm>
          <a:prstGeom prst="rect">
            <a:avLst/>
          </a:prstGeom>
          <a:noFill/>
        </p:spPr>
        <p:txBody>
          <a:bodyPr wrap="square" lIns="0" tIns="0" rIns="0" bIns="0" rtlCol="0">
            <a:spAutoFit/>
          </a:bodyPr>
          <a:lstStyle/>
          <a:p>
            <a:pPr lvl="0"/>
            <a:r>
              <a:rPr lang="en-US" sz="4800" b="1" i="0" kern="1200" dirty="0">
                <a:solidFill>
                  <a:srgbClr val="0540F2"/>
                </a:solidFill>
                <a:latin typeface="Futura PT Demi" panose="020B0502020204020303" pitchFamily="34" charset="0"/>
                <a:ea typeface="+mn-ea"/>
                <a:cs typeface="+mn-cs"/>
              </a:rPr>
              <a:t>85</a:t>
            </a:r>
            <a:endParaRPr lang="x-none" sz="4800" b="1" i="0" kern="1200" dirty="0">
              <a:solidFill>
                <a:srgbClr val="0540F2"/>
              </a:solidFill>
              <a:latin typeface="Futura PT Demi" panose="020B0502020204020303" pitchFamily="34" charset="0"/>
              <a:ea typeface="+mn-ea"/>
              <a:cs typeface="+mn-cs"/>
            </a:endParaRPr>
          </a:p>
        </p:txBody>
      </p:sp>
      <p:sp>
        <p:nvSpPr>
          <p:cNvPr id="12" name="TextBox 11">
            <a:extLst>
              <a:ext uri="{FF2B5EF4-FFF2-40B4-BE49-F238E27FC236}">
                <a16:creationId xmlns="" xmlns:a16="http://schemas.microsoft.com/office/drawing/2014/main" id="{5405F9C9-93B3-1A75-2959-CB3C9C481199}"/>
              </a:ext>
            </a:extLst>
          </p:cNvPr>
          <p:cNvSpPr txBox="1"/>
          <p:nvPr userDrawn="1"/>
        </p:nvSpPr>
        <p:spPr>
          <a:xfrm>
            <a:off x="8950325" y="1397734"/>
            <a:ext cx="2388916" cy="738000"/>
          </a:xfrm>
          <a:prstGeom prst="rect">
            <a:avLst/>
          </a:prstGeom>
          <a:noFill/>
        </p:spPr>
        <p:txBody>
          <a:bodyPr wrap="square" lIns="0" tIns="0" rIns="0" bIns="0" rtlCol="0">
            <a:spAutoFit/>
          </a:bodyPr>
          <a:lstStyle/>
          <a:p>
            <a:pPr lvl="0"/>
            <a:r>
              <a:rPr lang="en-US" sz="4800" b="1" i="0" kern="1200" dirty="0">
                <a:solidFill>
                  <a:srgbClr val="0540F2"/>
                </a:solidFill>
                <a:latin typeface="Futura PT Demi" panose="020B0502020204020303" pitchFamily="34" charset="0"/>
                <a:ea typeface="+mn-ea"/>
                <a:cs typeface="+mn-cs"/>
              </a:rPr>
              <a:t>573</a:t>
            </a:r>
            <a:endParaRPr lang="x-none" sz="4800" b="1" i="0" kern="1200" dirty="0">
              <a:solidFill>
                <a:srgbClr val="0540F2"/>
              </a:solidFill>
              <a:latin typeface="Futura PT Demi" panose="020B0502020204020303" pitchFamily="34" charset="0"/>
              <a:ea typeface="+mn-ea"/>
              <a:cs typeface="+mn-cs"/>
            </a:endParaRPr>
          </a:p>
        </p:txBody>
      </p:sp>
      <p:sp>
        <p:nvSpPr>
          <p:cNvPr id="13" name="TextBox 12">
            <a:extLst>
              <a:ext uri="{FF2B5EF4-FFF2-40B4-BE49-F238E27FC236}">
                <a16:creationId xmlns="" xmlns:a16="http://schemas.microsoft.com/office/drawing/2014/main" id="{8B9C99C8-C837-B102-C894-4F31D430CA68}"/>
              </a:ext>
            </a:extLst>
          </p:cNvPr>
          <p:cNvSpPr txBox="1"/>
          <p:nvPr userDrawn="1"/>
        </p:nvSpPr>
        <p:spPr>
          <a:xfrm>
            <a:off x="6496849" y="4353633"/>
            <a:ext cx="2388916" cy="738000"/>
          </a:xfrm>
          <a:prstGeom prst="rect">
            <a:avLst/>
          </a:prstGeom>
          <a:noFill/>
        </p:spPr>
        <p:txBody>
          <a:bodyPr wrap="square" lIns="0" tIns="0" rIns="0" bIns="0" rtlCol="0">
            <a:spAutoFit/>
          </a:bodyPr>
          <a:lstStyle/>
          <a:p>
            <a:pPr lvl="0"/>
            <a:r>
              <a:rPr lang="en-US" sz="4800" b="1" i="0" kern="1200" dirty="0">
                <a:solidFill>
                  <a:srgbClr val="0540F2"/>
                </a:solidFill>
                <a:latin typeface="Futura PT Demi" panose="020B0502020204020303" pitchFamily="34" charset="0"/>
                <a:ea typeface="+mn-ea"/>
                <a:cs typeface="+mn-cs"/>
              </a:rPr>
              <a:t>83</a:t>
            </a:r>
            <a:endParaRPr lang="x-none" sz="4800" b="1" i="0" kern="1200" dirty="0">
              <a:solidFill>
                <a:srgbClr val="0540F2"/>
              </a:solidFill>
              <a:latin typeface="Futura PT Demi" panose="020B0502020204020303" pitchFamily="34" charset="0"/>
              <a:ea typeface="+mn-ea"/>
              <a:cs typeface="+mn-cs"/>
            </a:endParaRPr>
          </a:p>
        </p:txBody>
      </p:sp>
      <p:sp>
        <p:nvSpPr>
          <p:cNvPr id="15" name="TextBox 14">
            <a:extLst>
              <a:ext uri="{FF2B5EF4-FFF2-40B4-BE49-F238E27FC236}">
                <a16:creationId xmlns="" xmlns:a16="http://schemas.microsoft.com/office/drawing/2014/main" id="{A8208750-F5D0-314A-D025-3DDAB5CCF95B}"/>
              </a:ext>
            </a:extLst>
          </p:cNvPr>
          <p:cNvSpPr txBox="1"/>
          <p:nvPr userDrawn="1"/>
        </p:nvSpPr>
        <p:spPr>
          <a:xfrm>
            <a:off x="8950325" y="4353633"/>
            <a:ext cx="2388916" cy="738000"/>
          </a:xfrm>
          <a:prstGeom prst="rect">
            <a:avLst/>
          </a:prstGeom>
          <a:noFill/>
        </p:spPr>
        <p:txBody>
          <a:bodyPr wrap="square" lIns="0" tIns="0" rIns="0" bIns="0" rtlCol="0">
            <a:spAutoFit/>
          </a:bodyPr>
          <a:lstStyle/>
          <a:p>
            <a:pPr lvl="0"/>
            <a:r>
              <a:rPr lang="en-US" sz="4800" b="1" i="0" kern="1200" dirty="0">
                <a:solidFill>
                  <a:srgbClr val="0540F2"/>
                </a:solidFill>
                <a:latin typeface="Futura PT Demi" panose="020B0502020204020303" pitchFamily="34" charset="0"/>
                <a:ea typeface="+mn-ea"/>
                <a:cs typeface="+mn-cs"/>
              </a:rPr>
              <a:t>&gt; 14 000</a:t>
            </a:r>
            <a:endParaRPr lang="x-none" sz="4800" b="1" i="0" kern="1200" dirty="0">
              <a:solidFill>
                <a:srgbClr val="0540F2"/>
              </a:solidFill>
              <a:latin typeface="Futura PT Demi" panose="020B0502020204020303" pitchFamily="34" charset="0"/>
              <a:ea typeface="+mn-ea"/>
              <a:cs typeface="+mn-cs"/>
            </a:endParaRPr>
          </a:p>
        </p:txBody>
      </p:sp>
      <p:sp>
        <p:nvSpPr>
          <p:cNvPr id="20" name="TextBox 19">
            <a:extLst>
              <a:ext uri="{FF2B5EF4-FFF2-40B4-BE49-F238E27FC236}">
                <a16:creationId xmlns="" xmlns:a16="http://schemas.microsoft.com/office/drawing/2014/main" id="{C634C348-4D79-4E55-9FE8-B1C23414C3CC}"/>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pPr/>
              <a:t>‹#›</a:t>
            </a:fld>
            <a:endParaRPr lang="ru-RU" sz="2000" dirty="0"/>
          </a:p>
        </p:txBody>
      </p:sp>
      <p:grpSp>
        <p:nvGrpSpPr>
          <p:cNvPr id="21" name="Группа 20">
            <a:extLst>
              <a:ext uri="{FF2B5EF4-FFF2-40B4-BE49-F238E27FC236}">
                <a16:creationId xmlns="" xmlns:a16="http://schemas.microsoft.com/office/drawing/2014/main" id="{8C15279A-467C-4E6B-9EA1-95893E69A0BD}"/>
              </a:ext>
            </a:extLst>
          </p:cNvPr>
          <p:cNvGrpSpPr/>
          <p:nvPr userDrawn="1"/>
        </p:nvGrpSpPr>
        <p:grpSpPr>
          <a:xfrm>
            <a:off x="576263" y="5927015"/>
            <a:ext cx="2590975" cy="394584"/>
            <a:chOff x="548879" y="6104894"/>
            <a:chExt cx="2590975" cy="394584"/>
          </a:xfrm>
          <a:solidFill>
            <a:schemeClr val="tx1"/>
          </a:solidFill>
        </p:grpSpPr>
        <p:pic>
          <p:nvPicPr>
            <p:cNvPr id="22" name="Рисунок 21">
              <a:extLst>
                <a:ext uri="{FF2B5EF4-FFF2-40B4-BE49-F238E27FC236}">
                  <a16:creationId xmlns="" xmlns:a16="http://schemas.microsoft.com/office/drawing/2014/main" id="{4DFCA516-BA20-419E-A8A2-B57965C1833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240249" y="6212241"/>
              <a:ext cx="1899605" cy="174276"/>
            </a:xfrm>
            <a:prstGeom prst="rect">
              <a:avLst/>
            </a:prstGeom>
          </p:spPr>
        </p:pic>
        <p:pic>
          <p:nvPicPr>
            <p:cNvPr id="23" name="Рисунок 22">
              <a:extLst>
                <a:ext uri="{FF2B5EF4-FFF2-40B4-BE49-F238E27FC236}">
                  <a16:creationId xmlns="" xmlns:a16="http://schemas.microsoft.com/office/drawing/2014/main" id="{36EC71E4-FB36-4D32-BAA9-E331F9A45A4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8879" y="6104894"/>
              <a:ext cx="327421" cy="394584"/>
            </a:xfrm>
            <a:prstGeom prst="rect">
              <a:avLst/>
            </a:prstGeom>
          </p:spPr>
        </p:pic>
      </p:grpSp>
      <p:pic>
        <p:nvPicPr>
          <p:cNvPr id="24" name="Рисунок 23">
            <a:extLst>
              <a:ext uri="{FF2B5EF4-FFF2-40B4-BE49-F238E27FC236}">
                <a16:creationId xmlns="" xmlns:a16="http://schemas.microsoft.com/office/drawing/2014/main" id="{38C4A6C7-4389-4D1C-81ED-5AEDF00A37DE}"/>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8148638" y="5885174"/>
            <a:ext cx="606983" cy="426586"/>
          </a:xfrm>
          <a:prstGeom prst="rect">
            <a:avLst/>
          </a:prstGeom>
        </p:spPr>
      </p:pic>
      <p:pic>
        <p:nvPicPr>
          <p:cNvPr id="25" name="Рисунок 24">
            <a:extLst>
              <a:ext uri="{FF2B5EF4-FFF2-40B4-BE49-F238E27FC236}">
                <a16:creationId xmlns="" xmlns:a16="http://schemas.microsoft.com/office/drawing/2014/main" id="{BD6D767B-8050-4558-90B8-3F89A58CAF9D}"/>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193875" y="5907922"/>
            <a:ext cx="394404" cy="381091"/>
          </a:xfrm>
          <a:prstGeom prst="rect">
            <a:avLst/>
          </a:prstGeom>
        </p:spPr>
      </p:pic>
      <p:pic>
        <p:nvPicPr>
          <p:cNvPr id="26" name="Рисунок 25">
            <a:extLst>
              <a:ext uri="{FF2B5EF4-FFF2-40B4-BE49-F238E27FC236}">
                <a16:creationId xmlns="" xmlns:a16="http://schemas.microsoft.com/office/drawing/2014/main" id="{3D236E09-DF2C-44CE-A351-14A295A261AD}"/>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2843626997"/>
      </p:ext>
    </p:extLst>
  </p:cSld>
  <p:clrMapOvr>
    <a:masterClrMapping/>
  </p:clrMapOvr>
  <p:extLst>
    <p:ext uri="{DCECCB84-F9BA-43D5-87BE-67443E8EF086}">
      <p15:sldGuideLst xmlns="" xmlns:p15="http://schemas.microsoft.com/office/powerpoint/2012/main">
        <p15:guide id="1" orient="horz" pos="3732">
          <p15:clr>
            <a:srgbClr val="FBAE40"/>
          </p15:clr>
        </p15:guide>
        <p15:guide id="2" pos="363">
          <p15:clr>
            <a:srgbClr val="FBAE40"/>
          </p15:clr>
        </p15:guide>
        <p15:guide id="3" orient="horz" pos="3975">
          <p15:clr>
            <a:srgbClr val="FBAE40"/>
          </p15:clr>
        </p15:guide>
        <p15:guide id="4" pos="7260">
          <p15:clr>
            <a:srgbClr val="FBAE40"/>
          </p15:clr>
        </p15:guide>
        <p15:guide id="5" orient="horz" pos="845" userDrawn="1">
          <p15:clr>
            <a:srgbClr val="FBAE40"/>
          </p15:clr>
        </p15:guide>
        <p15:guide id="6" pos="5638" userDrawn="1">
          <p15:clr>
            <a:srgbClr val="FBAE40"/>
          </p15:clr>
        </p15:guide>
        <p15:guide id="7" orient="horz" pos="349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3-1">
    <p:spTree>
      <p:nvGrpSpPr>
        <p:cNvPr id="1" name=""/>
        <p:cNvGrpSpPr/>
        <p:nvPr/>
      </p:nvGrpSpPr>
      <p:grpSpPr>
        <a:xfrm>
          <a:off x="0" y="0"/>
          <a:ext cx="0" cy="0"/>
          <a:chOff x="0" y="0"/>
          <a:chExt cx="0" cy="0"/>
        </a:xfrm>
      </p:grpSpPr>
      <p:sp>
        <p:nvSpPr>
          <p:cNvPr id="14" name="Text Placeholder 4">
            <a:extLst>
              <a:ext uri="{FF2B5EF4-FFF2-40B4-BE49-F238E27FC236}">
                <a16:creationId xmlns="" xmlns:a16="http://schemas.microsoft.com/office/drawing/2014/main" id="{9B6C2EE5-CAF5-3D93-5CDC-537AE231110A}"/>
              </a:ext>
            </a:extLst>
          </p:cNvPr>
          <p:cNvSpPr>
            <a:spLocks noGrp="1"/>
          </p:cNvSpPr>
          <p:nvPr>
            <p:ph type="body" sz="quarter" idx="16" hasCustomPrompt="1"/>
          </p:nvPr>
        </p:nvSpPr>
        <p:spPr>
          <a:xfrm>
            <a:off x="616002" y="1852662"/>
            <a:ext cx="5160978" cy="276999"/>
          </a:xfrm>
          <a:prstGeom prst="rect">
            <a:avLst/>
          </a:prstGeom>
        </p:spPr>
        <p:txBody>
          <a:bodyPr vert="horz" wrap="square" lIns="0" tIns="0" rIns="0" bIns="0" rtlCol="0" anchor="t">
            <a:spAutoFit/>
          </a:bodyPr>
          <a:lstStyle>
            <a:lvl1pPr marL="0" indent="0">
              <a:buNone/>
              <a:defRPr lang="x-none" sz="1800" b="0" i="0" dirty="0">
                <a:latin typeface="Futura PT Book" panose="020B0502020204020303" pitchFamily="34" charset="0"/>
              </a:defRPr>
            </a:lvl1pPr>
          </a:lstStyle>
          <a:p>
            <a:pPr lvl="0">
              <a:lnSpc>
                <a:spcPct val="100000"/>
              </a:lnSpc>
            </a:pPr>
            <a:r>
              <a:rPr lang="ru-RU" dirty="0"/>
              <a:t>18</a:t>
            </a:r>
            <a:r>
              <a:rPr lang="x-none" dirty="0"/>
              <a:t>pt</a:t>
            </a:r>
          </a:p>
        </p:txBody>
      </p:sp>
      <p:sp>
        <p:nvSpPr>
          <p:cNvPr id="15" name="Text Placeholder 7">
            <a:extLst>
              <a:ext uri="{FF2B5EF4-FFF2-40B4-BE49-F238E27FC236}">
                <a16:creationId xmlns="" xmlns:a16="http://schemas.microsoft.com/office/drawing/2014/main" id="{CEEFF605-342E-FEDA-BA86-39AADDFE2770}"/>
              </a:ext>
            </a:extLst>
          </p:cNvPr>
          <p:cNvSpPr>
            <a:spLocks noGrp="1"/>
          </p:cNvSpPr>
          <p:nvPr>
            <p:ph type="body" sz="quarter" idx="17" hasCustomPrompt="1"/>
          </p:nvPr>
        </p:nvSpPr>
        <p:spPr>
          <a:xfrm>
            <a:off x="616003" y="2311629"/>
            <a:ext cx="5160979" cy="492443"/>
          </a:xfrm>
          <a:prstGeom prst="rect">
            <a:avLst/>
          </a:prstGeom>
        </p:spPr>
        <p:txBody>
          <a:bodyPr vert="horz" wrap="square" lIns="0" tIns="0" rIns="0" bIns="0" rtlCol="0" anchor="t">
            <a:spAutoFit/>
          </a:bodyPr>
          <a:lstStyle>
            <a:lvl1pPr marL="0" indent="0">
              <a:buNone/>
              <a:defRPr lang="en-US" sz="1600" b="0" i="0" dirty="0">
                <a:latin typeface="Futura PT Book" panose="020B0502020204020303" pitchFamily="34" charset="0"/>
              </a:defRPr>
            </a:lvl1pPr>
          </a:lstStyle>
          <a:p>
            <a:pPr lvl="0">
              <a:lnSpc>
                <a:spcPct val="100000"/>
              </a:lnSpc>
            </a:pPr>
            <a:r>
              <a:rPr lang="en-US" dirty="0"/>
              <a:t>1</a:t>
            </a:r>
            <a:r>
              <a:rPr lang="ru-RU" dirty="0"/>
              <a:t>6</a:t>
            </a:r>
            <a:r>
              <a:rPr lang="en-US" dirty="0" err="1"/>
              <a:t>pt</a:t>
            </a:r>
            <a:r>
              <a:rPr lang="en-US" dirty="0"/>
              <a:t> Lorem ipsum dolor sit amet, consectetuer adipiscing elit. Maecenas porttitor congue massa </a:t>
            </a:r>
          </a:p>
        </p:txBody>
      </p:sp>
      <p:sp>
        <p:nvSpPr>
          <p:cNvPr id="22" name="Text Placeholder 5">
            <a:extLst>
              <a:ext uri="{FF2B5EF4-FFF2-40B4-BE49-F238E27FC236}">
                <a16:creationId xmlns="" xmlns:a16="http://schemas.microsoft.com/office/drawing/2014/main" id="{5F94A1D4-22C8-47AE-618C-0D909431E2C4}"/>
              </a:ext>
            </a:extLst>
          </p:cNvPr>
          <p:cNvSpPr>
            <a:spLocks noGrp="1"/>
          </p:cNvSpPr>
          <p:nvPr>
            <p:ph type="body" sz="quarter" idx="33" hasCustomPrompt="1"/>
          </p:nvPr>
        </p:nvSpPr>
        <p:spPr>
          <a:xfrm>
            <a:off x="616003" y="1375432"/>
            <a:ext cx="1201546" cy="455509"/>
          </a:xfrm>
          <a:prstGeom prst="rect">
            <a:avLst/>
          </a:prstGeom>
          <a:noFill/>
        </p:spPr>
        <p:txBody>
          <a:bodyPr wrap="square" lIns="0" tIns="0" rIns="0" bIns="0" rtlCol="0" anchor="ctr">
            <a:spAutoFit/>
          </a:bodyPr>
          <a:lstStyle>
            <a:lvl1pPr marL="0" indent="0">
              <a:buNone/>
              <a:defRPr lang="x-none" sz="3200" b="0" i="0" dirty="0">
                <a:solidFill>
                  <a:srgbClr val="0540F2"/>
                </a:solidFill>
                <a:latin typeface="Futura PT Book" panose="020B0502020204020303" pitchFamily="34" charset="0"/>
                <a:ea typeface="Roboto" panose="02000000000000000000" pitchFamily="2" charset="0"/>
              </a:defRPr>
            </a:lvl1pPr>
          </a:lstStyle>
          <a:p>
            <a:pPr lvl="0"/>
            <a:r>
              <a:rPr lang="ru-RU" dirty="0"/>
              <a:t>01</a:t>
            </a:r>
            <a:endParaRPr lang="x-none" dirty="0"/>
          </a:p>
        </p:txBody>
      </p:sp>
      <p:sp>
        <p:nvSpPr>
          <p:cNvPr id="25" name="Заголовок 17">
            <a:extLst>
              <a:ext uri="{FF2B5EF4-FFF2-40B4-BE49-F238E27FC236}">
                <a16:creationId xmlns="" xmlns:a16="http://schemas.microsoft.com/office/drawing/2014/main" id="{4A630F8B-7EE7-EC58-90B1-6CCE1E9A3247}"/>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26" name="Text Placeholder 4">
            <a:extLst>
              <a:ext uri="{FF2B5EF4-FFF2-40B4-BE49-F238E27FC236}">
                <a16:creationId xmlns="" xmlns:a16="http://schemas.microsoft.com/office/drawing/2014/main" id="{AD734A24-7576-3F31-A390-B7BE4EEA2E13}"/>
              </a:ext>
            </a:extLst>
          </p:cNvPr>
          <p:cNvSpPr>
            <a:spLocks noGrp="1"/>
          </p:cNvSpPr>
          <p:nvPr>
            <p:ph type="body" sz="quarter" idx="37" hasCustomPrompt="1"/>
          </p:nvPr>
        </p:nvSpPr>
        <p:spPr>
          <a:xfrm>
            <a:off x="6379237" y="1852662"/>
            <a:ext cx="5160978" cy="276999"/>
          </a:xfrm>
          <a:prstGeom prst="rect">
            <a:avLst/>
          </a:prstGeom>
        </p:spPr>
        <p:txBody>
          <a:bodyPr vert="horz" wrap="square" lIns="0" tIns="0" rIns="0" bIns="0" rtlCol="0" anchor="t">
            <a:spAutoFit/>
          </a:bodyPr>
          <a:lstStyle>
            <a:lvl1pPr marL="0" indent="0">
              <a:buNone/>
              <a:defRPr lang="x-none" sz="1800" b="0" i="0" dirty="0">
                <a:latin typeface="Futura PT Book" panose="020B0502020204020303" pitchFamily="34" charset="0"/>
              </a:defRPr>
            </a:lvl1pPr>
          </a:lstStyle>
          <a:p>
            <a:pPr lvl="0">
              <a:lnSpc>
                <a:spcPct val="100000"/>
              </a:lnSpc>
            </a:pPr>
            <a:r>
              <a:rPr lang="ru-RU" dirty="0"/>
              <a:t>18</a:t>
            </a:r>
            <a:r>
              <a:rPr lang="x-none" dirty="0"/>
              <a:t>pt</a:t>
            </a:r>
          </a:p>
        </p:txBody>
      </p:sp>
      <p:sp>
        <p:nvSpPr>
          <p:cNvPr id="27" name="Text Placeholder 7">
            <a:extLst>
              <a:ext uri="{FF2B5EF4-FFF2-40B4-BE49-F238E27FC236}">
                <a16:creationId xmlns="" xmlns:a16="http://schemas.microsoft.com/office/drawing/2014/main" id="{2ED49E95-0D0E-2015-AC02-4CBE74E26E80}"/>
              </a:ext>
            </a:extLst>
          </p:cNvPr>
          <p:cNvSpPr>
            <a:spLocks noGrp="1"/>
          </p:cNvSpPr>
          <p:nvPr>
            <p:ph type="body" sz="quarter" idx="38" hasCustomPrompt="1"/>
          </p:nvPr>
        </p:nvSpPr>
        <p:spPr>
          <a:xfrm>
            <a:off x="6379239" y="2311629"/>
            <a:ext cx="5160979" cy="492443"/>
          </a:xfrm>
          <a:prstGeom prst="rect">
            <a:avLst/>
          </a:prstGeom>
        </p:spPr>
        <p:txBody>
          <a:bodyPr vert="horz" wrap="square" lIns="0" tIns="0" rIns="0" bIns="0" rtlCol="0" anchor="t">
            <a:spAutoFit/>
          </a:bodyPr>
          <a:lstStyle>
            <a:lvl1pPr marL="0" indent="0">
              <a:buNone/>
              <a:defRPr lang="en-US" sz="1600" b="0" i="0" dirty="0">
                <a:latin typeface="Futura PT Book" panose="020B0502020204020303" pitchFamily="34" charset="0"/>
              </a:defRPr>
            </a:lvl1pPr>
          </a:lstStyle>
          <a:p>
            <a:pPr lvl="0">
              <a:lnSpc>
                <a:spcPct val="100000"/>
              </a:lnSpc>
            </a:pPr>
            <a:r>
              <a:rPr lang="en-US" dirty="0"/>
              <a:t>1</a:t>
            </a:r>
            <a:r>
              <a:rPr lang="ru-RU" dirty="0"/>
              <a:t>6</a:t>
            </a:r>
            <a:r>
              <a:rPr lang="en-US" dirty="0" err="1"/>
              <a:t>pt</a:t>
            </a:r>
            <a:r>
              <a:rPr lang="en-US" dirty="0"/>
              <a:t> Lorem ipsum dolor sit amet, consectetuer adipiscing elit. Maecenas porttitor congue massa </a:t>
            </a:r>
          </a:p>
        </p:txBody>
      </p:sp>
      <p:sp>
        <p:nvSpPr>
          <p:cNvPr id="28" name="Text Placeholder 5">
            <a:extLst>
              <a:ext uri="{FF2B5EF4-FFF2-40B4-BE49-F238E27FC236}">
                <a16:creationId xmlns="" xmlns:a16="http://schemas.microsoft.com/office/drawing/2014/main" id="{F9393890-2CDD-3D02-EA66-2F3484C5FA56}"/>
              </a:ext>
            </a:extLst>
          </p:cNvPr>
          <p:cNvSpPr>
            <a:spLocks noGrp="1"/>
          </p:cNvSpPr>
          <p:nvPr>
            <p:ph type="body" sz="quarter" idx="39" hasCustomPrompt="1"/>
          </p:nvPr>
        </p:nvSpPr>
        <p:spPr>
          <a:xfrm>
            <a:off x="6379238" y="1375432"/>
            <a:ext cx="1201546" cy="455509"/>
          </a:xfrm>
          <a:prstGeom prst="rect">
            <a:avLst/>
          </a:prstGeom>
          <a:noFill/>
        </p:spPr>
        <p:txBody>
          <a:bodyPr wrap="square" lIns="0" tIns="0" rIns="0" bIns="0" rtlCol="0" anchor="ctr">
            <a:spAutoFit/>
          </a:bodyPr>
          <a:lstStyle>
            <a:lvl1pPr marL="0" indent="0">
              <a:buNone/>
              <a:defRPr lang="x-none" sz="3200" b="0" i="0" dirty="0">
                <a:solidFill>
                  <a:srgbClr val="0540F2"/>
                </a:solidFill>
                <a:latin typeface="Futura PT Book" panose="020B0502020204020303" pitchFamily="34" charset="0"/>
                <a:ea typeface="Roboto" panose="02000000000000000000" pitchFamily="2" charset="0"/>
              </a:defRPr>
            </a:lvl1pPr>
          </a:lstStyle>
          <a:p>
            <a:pPr lvl="0"/>
            <a:r>
              <a:rPr lang="ru-RU" dirty="0"/>
              <a:t>02</a:t>
            </a:r>
            <a:endParaRPr lang="x-none" dirty="0"/>
          </a:p>
        </p:txBody>
      </p:sp>
      <p:sp>
        <p:nvSpPr>
          <p:cNvPr id="29" name="Text Placeholder 4">
            <a:extLst>
              <a:ext uri="{FF2B5EF4-FFF2-40B4-BE49-F238E27FC236}">
                <a16:creationId xmlns="" xmlns:a16="http://schemas.microsoft.com/office/drawing/2014/main" id="{CB83AE9E-F3FD-DD2B-FE75-80D24BF6D714}"/>
              </a:ext>
            </a:extLst>
          </p:cNvPr>
          <p:cNvSpPr>
            <a:spLocks noGrp="1"/>
          </p:cNvSpPr>
          <p:nvPr>
            <p:ph type="body" sz="quarter" idx="40" hasCustomPrompt="1"/>
          </p:nvPr>
        </p:nvSpPr>
        <p:spPr>
          <a:xfrm>
            <a:off x="616002" y="3795761"/>
            <a:ext cx="5160978" cy="276999"/>
          </a:xfrm>
          <a:prstGeom prst="rect">
            <a:avLst/>
          </a:prstGeom>
        </p:spPr>
        <p:txBody>
          <a:bodyPr vert="horz" wrap="square" lIns="0" tIns="0" rIns="0" bIns="0" rtlCol="0" anchor="t">
            <a:spAutoFit/>
          </a:bodyPr>
          <a:lstStyle>
            <a:lvl1pPr marL="0" indent="0">
              <a:buNone/>
              <a:defRPr lang="x-none" sz="1800" b="0" i="0" dirty="0">
                <a:latin typeface="Futura PT Book" panose="020B0502020204020303" pitchFamily="34" charset="0"/>
              </a:defRPr>
            </a:lvl1pPr>
          </a:lstStyle>
          <a:p>
            <a:pPr lvl="0">
              <a:lnSpc>
                <a:spcPct val="100000"/>
              </a:lnSpc>
            </a:pPr>
            <a:r>
              <a:rPr lang="ru-RU" dirty="0"/>
              <a:t>18</a:t>
            </a:r>
            <a:r>
              <a:rPr lang="x-none" dirty="0"/>
              <a:t>pt</a:t>
            </a:r>
          </a:p>
        </p:txBody>
      </p:sp>
      <p:sp>
        <p:nvSpPr>
          <p:cNvPr id="30" name="Text Placeholder 7">
            <a:extLst>
              <a:ext uri="{FF2B5EF4-FFF2-40B4-BE49-F238E27FC236}">
                <a16:creationId xmlns="" xmlns:a16="http://schemas.microsoft.com/office/drawing/2014/main" id="{7FC4A445-E7B4-9561-A888-D3BD39D0B1C4}"/>
              </a:ext>
            </a:extLst>
          </p:cNvPr>
          <p:cNvSpPr>
            <a:spLocks noGrp="1"/>
          </p:cNvSpPr>
          <p:nvPr>
            <p:ph type="body" sz="quarter" idx="41" hasCustomPrompt="1"/>
          </p:nvPr>
        </p:nvSpPr>
        <p:spPr>
          <a:xfrm>
            <a:off x="616003" y="4254729"/>
            <a:ext cx="5160979" cy="492443"/>
          </a:xfrm>
          <a:prstGeom prst="rect">
            <a:avLst/>
          </a:prstGeom>
        </p:spPr>
        <p:txBody>
          <a:bodyPr vert="horz" wrap="square" lIns="0" tIns="0" rIns="0" bIns="0" rtlCol="0" anchor="t">
            <a:spAutoFit/>
          </a:bodyPr>
          <a:lstStyle>
            <a:lvl1pPr marL="0" indent="0">
              <a:buNone/>
              <a:defRPr lang="en-US" sz="1600" b="0" i="0" dirty="0">
                <a:latin typeface="Futura PT Book" panose="020B0502020204020303" pitchFamily="34" charset="0"/>
              </a:defRPr>
            </a:lvl1pPr>
          </a:lstStyle>
          <a:p>
            <a:pPr lvl="0">
              <a:lnSpc>
                <a:spcPct val="100000"/>
              </a:lnSpc>
            </a:pPr>
            <a:r>
              <a:rPr lang="en-US" dirty="0"/>
              <a:t>1</a:t>
            </a:r>
            <a:r>
              <a:rPr lang="ru-RU" dirty="0"/>
              <a:t>6</a:t>
            </a:r>
            <a:r>
              <a:rPr lang="en-US" dirty="0" err="1"/>
              <a:t>pt</a:t>
            </a:r>
            <a:r>
              <a:rPr lang="en-US" dirty="0"/>
              <a:t> Lorem ipsum dolor sit amet, consectetuer adipiscing elit. Maecenas porttitor congue massa </a:t>
            </a:r>
          </a:p>
        </p:txBody>
      </p:sp>
      <p:sp>
        <p:nvSpPr>
          <p:cNvPr id="31" name="Text Placeholder 5">
            <a:extLst>
              <a:ext uri="{FF2B5EF4-FFF2-40B4-BE49-F238E27FC236}">
                <a16:creationId xmlns="" xmlns:a16="http://schemas.microsoft.com/office/drawing/2014/main" id="{3ADE7753-8365-9D18-6DBC-29921942566F}"/>
              </a:ext>
            </a:extLst>
          </p:cNvPr>
          <p:cNvSpPr>
            <a:spLocks noGrp="1"/>
          </p:cNvSpPr>
          <p:nvPr>
            <p:ph type="body" sz="quarter" idx="42" hasCustomPrompt="1"/>
          </p:nvPr>
        </p:nvSpPr>
        <p:spPr>
          <a:xfrm>
            <a:off x="616003" y="3318532"/>
            <a:ext cx="1201546" cy="455509"/>
          </a:xfrm>
          <a:prstGeom prst="rect">
            <a:avLst/>
          </a:prstGeom>
          <a:noFill/>
        </p:spPr>
        <p:txBody>
          <a:bodyPr wrap="square" lIns="0" tIns="0" rIns="0" bIns="0" rtlCol="0" anchor="ctr">
            <a:spAutoFit/>
          </a:bodyPr>
          <a:lstStyle>
            <a:lvl1pPr marL="0" indent="0">
              <a:buNone/>
              <a:defRPr lang="x-none" sz="3200" b="0" i="0" dirty="0">
                <a:solidFill>
                  <a:srgbClr val="0540F2"/>
                </a:solidFill>
                <a:latin typeface="Futura PT Book" panose="020B0502020204020303" pitchFamily="34" charset="0"/>
                <a:ea typeface="Roboto" panose="02000000000000000000" pitchFamily="2" charset="0"/>
              </a:defRPr>
            </a:lvl1pPr>
          </a:lstStyle>
          <a:p>
            <a:pPr lvl="0"/>
            <a:r>
              <a:rPr lang="ru-RU" dirty="0"/>
              <a:t>01</a:t>
            </a:r>
            <a:endParaRPr lang="x-none" dirty="0"/>
          </a:p>
        </p:txBody>
      </p:sp>
      <p:sp>
        <p:nvSpPr>
          <p:cNvPr id="32" name="Text Placeholder 4">
            <a:extLst>
              <a:ext uri="{FF2B5EF4-FFF2-40B4-BE49-F238E27FC236}">
                <a16:creationId xmlns="" xmlns:a16="http://schemas.microsoft.com/office/drawing/2014/main" id="{D6DE210B-D894-095F-8458-9A3CB103596D}"/>
              </a:ext>
            </a:extLst>
          </p:cNvPr>
          <p:cNvSpPr>
            <a:spLocks noGrp="1"/>
          </p:cNvSpPr>
          <p:nvPr>
            <p:ph type="body" sz="quarter" idx="43" hasCustomPrompt="1"/>
          </p:nvPr>
        </p:nvSpPr>
        <p:spPr>
          <a:xfrm>
            <a:off x="6379237" y="3795761"/>
            <a:ext cx="5160978" cy="276999"/>
          </a:xfrm>
          <a:prstGeom prst="rect">
            <a:avLst/>
          </a:prstGeom>
        </p:spPr>
        <p:txBody>
          <a:bodyPr vert="horz" wrap="square" lIns="0" tIns="0" rIns="0" bIns="0" rtlCol="0" anchor="t">
            <a:spAutoFit/>
          </a:bodyPr>
          <a:lstStyle>
            <a:lvl1pPr marL="0" indent="0">
              <a:buNone/>
              <a:defRPr lang="x-none" sz="1800" b="0" i="0" dirty="0">
                <a:latin typeface="Futura PT Book" panose="020B0502020204020303" pitchFamily="34" charset="0"/>
              </a:defRPr>
            </a:lvl1pPr>
          </a:lstStyle>
          <a:p>
            <a:pPr lvl="0">
              <a:lnSpc>
                <a:spcPct val="100000"/>
              </a:lnSpc>
            </a:pPr>
            <a:r>
              <a:rPr lang="ru-RU" dirty="0"/>
              <a:t>18</a:t>
            </a:r>
            <a:r>
              <a:rPr lang="x-none" dirty="0"/>
              <a:t>pt</a:t>
            </a:r>
          </a:p>
        </p:txBody>
      </p:sp>
      <p:sp>
        <p:nvSpPr>
          <p:cNvPr id="33" name="Text Placeholder 7">
            <a:extLst>
              <a:ext uri="{FF2B5EF4-FFF2-40B4-BE49-F238E27FC236}">
                <a16:creationId xmlns="" xmlns:a16="http://schemas.microsoft.com/office/drawing/2014/main" id="{9482D896-43DF-6925-FDB7-E9A0CDB7A437}"/>
              </a:ext>
            </a:extLst>
          </p:cNvPr>
          <p:cNvSpPr>
            <a:spLocks noGrp="1"/>
          </p:cNvSpPr>
          <p:nvPr>
            <p:ph type="body" sz="quarter" idx="44" hasCustomPrompt="1"/>
          </p:nvPr>
        </p:nvSpPr>
        <p:spPr>
          <a:xfrm>
            <a:off x="6379239" y="4254729"/>
            <a:ext cx="5160979" cy="492443"/>
          </a:xfrm>
          <a:prstGeom prst="rect">
            <a:avLst/>
          </a:prstGeom>
        </p:spPr>
        <p:txBody>
          <a:bodyPr vert="horz" wrap="square" lIns="0" tIns="0" rIns="0" bIns="0" rtlCol="0" anchor="t">
            <a:spAutoFit/>
          </a:bodyPr>
          <a:lstStyle>
            <a:lvl1pPr marL="0" indent="0">
              <a:buNone/>
              <a:defRPr lang="en-US" sz="1600" b="0" i="0" dirty="0">
                <a:latin typeface="Futura PT Book" panose="020B0502020204020303" pitchFamily="34" charset="0"/>
              </a:defRPr>
            </a:lvl1pPr>
          </a:lstStyle>
          <a:p>
            <a:pPr lvl="0">
              <a:lnSpc>
                <a:spcPct val="100000"/>
              </a:lnSpc>
            </a:pPr>
            <a:r>
              <a:rPr lang="en-US" dirty="0"/>
              <a:t>1</a:t>
            </a:r>
            <a:r>
              <a:rPr lang="ru-RU" dirty="0"/>
              <a:t>6</a:t>
            </a:r>
            <a:r>
              <a:rPr lang="en-US" dirty="0" err="1"/>
              <a:t>pt</a:t>
            </a:r>
            <a:r>
              <a:rPr lang="en-US" dirty="0"/>
              <a:t> Lorem ipsum dolor sit amet, consectetuer adipiscing elit. Maecenas porttitor congue massa </a:t>
            </a:r>
          </a:p>
        </p:txBody>
      </p:sp>
      <p:sp>
        <p:nvSpPr>
          <p:cNvPr id="34" name="Text Placeholder 5">
            <a:extLst>
              <a:ext uri="{FF2B5EF4-FFF2-40B4-BE49-F238E27FC236}">
                <a16:creationId xmlns="" xmlns:a16="http://schemas.microsoft.com/office/drawing/2014/main" id="{B113053F-8B21-D428-AA8E-E714F18B7386}"/>
              </a:ext>
            </a:extLst>
          </p:cNvPr>
          <p:cNvSpPr>
            <a:spLocks noGrp="1"/>
          </p:cNvSpPr>
          <p:nvPr>
            <p:ph type="body" sz="quarter" idx="45" hasCustomPrompt="1"/>
          </p:nvPr>
        </p:nvSpPr>
        <p:spPr>
          <a:xfrm>
            <a:off x="6379238" y="3318532"/>
            <a:ext cx="1201546" cy="455509"/>
          </a:xfrm>
          <a:prstGeom prst="rect">
            <a:avLst/>
          </a:prstGeom>
          <a:noFill/>
        </p:spPr>
        <p:txBody>
          <a:bodyPr wrap="square" lIns="0" tIns="0" rIns="0" bIns="0" rtlCol="0" anchor="ctr">
            <a:spAutoFit/>
          </a:bodyPr>
          <a:lstStyle>
            <a:lvl1pPr marL="0" indent="0">
              <a:buNone/>
              <a:defRPr lang="x-none" sz="3200" b="0" i="0" dirty="0">
                <a:solidFill>
                  <a:srgbClr val="0540F2"/>
                </a:solidFill>
                <a:latin typeface="Futura PT Book" panose="020B0502020204020303" pitchFamily="34" charset="0"/>
                <a:ea typeface="Roboto" panose="02000000000000000000" pitchFamily="2" charset="0"/>
              </a:defRPr>
            </a:lvl1pPr>
          </a:lstStyle>
          <a:p>
            <a:pPr lvl="0"/>
            <a:r>
              <a:rPr lang="ru-RU" dirty="0"/>
              <a:t>02</a:t>
            </a:r>
            <a:endParaRPr lang="x-none" dirty="0"/>
          </a:p>
        </p:txBody>
      </p:sp>
      <p:sp>
        <p:nvSpPr>
          <p:cNvPr id="36" name="TextBox 35">
            <a:extLst>
              <a:ext uri="{FF2B5EF4-FFF2-40B4-BE49-F238E27FC236}">
                <a16:creationId xmlns="" xmlns:a16="http://schemas.microsoft.com/office/drawing/2014/main" id="{EAC368E9-8C8E-42F9-AE2A-ED38F57D6EC5}"/>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pPr/>
              <a:t>‹#›</a:t>
            </a:fld>
            <a:endParaRPr lang="ru-RU" sz="2000" dirty="0"/>
          </a:p>
        </p:txBody>
      </p:sp>
      <p:grpSp>
        <p:nvGrpSpPr>
          <p:cNvPr id="37" name="Группа 36">
            <a:extLst>
              <a:ext uri="{FF2B5EF4-FFF2-40B4-BE49-F238E27FC236}">
                <a16:creationId xmlns="" xmlns:a16="http://schemas.microsoft.com/office/drawing/2014/main" id="{B1171DEE-EAB5-41CB-BB35-48986E48DDBD}"/>
              </a:ext>
            </a:extLst>
          </p:cNvPr>
          <p:cNvGrpSpPr/>
          <p:nvPr userDrawn="1"/>
        </p:nvGrpSpPr>
        <p:grpSpPr>
          <a:xfrm>
            <a:off x="576263" y="5927015"/>
            <a:ext cx="2590975" cy="394584"/>
            <a:chOff x="548879" y="6104894"/>
            <a:chExt cx="2590975" cy="394584"/>
          </a:xfrm>
          <a:solidFill>
            <a:schemeClr val="tx1"/>
          </a:solidFill>
        </p:grpSpPr>
        <p:pic>
          <p:nvPicPr>
            <p:cNvPr id="38" name="Рисунок 37">
              <a:extLst>
                <a:ext uri="{FF2B5EF4-FFF2-40B4-BE49-F238E27FC236}">
                  <a16:creationId xmlns="" xmlns:a16="http://schemas.microsoft.com/office/drawing/2014/main" id="{87D90BFD-4B70-4464-B77F-538D561AA1F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240249" y="6212241"/>
              <a:ext cx="1899605" cy="174276"/>
            </a:xfrm>
            <a:prstGeom prst="rect">
              <a:avLst/>
            </a:prstGeom>
          </p:spPr>
        </p:pic>
        <p:pic>
          <p:nvPicPr>
            <p:cNvPr id="39" name="Рисунок 38">
              <a:extLst>
                <a:ext uri="{FF2B5EF4-FFF2-40B4-BE49-F238E27FC236}">
                  <a16:creationId xmlns="" xmlns:a16="http://schemas.microsoft.com/office/drawing/2014/main" id="{33235145-500B-4B6F-AE70-84AAD61ADD9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8879" y="6104894"/>
              <a:ext cx="327421" cy="394584"/>
            </a:xfrm>
            <a:prstGeom prst="rect">
              <a:avLst/>
            </a:prstGeom>
          </p:spPr>
        </p:pic>
      </p:grpSp>
      <p:pic>
        <p:nvPicPr>
          <p:cNvPr id="40" name="Рисунок 39">
            <a:extLst>
              <a:ext uri="{FF2B5EF4-FFF2-40B4-BE49-F238E27FC236}">
                <a16:creationId xmlns="" xmlns:a16="http://schemas.microsoft.com/office/drawing/2014/main" id="{D4CB38AA-DE5C-4C1B-8C26-99CFE6CA997D}"/>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8148638" y="5885174"/>
            <a:ext cx="606983" cy="426586"/>
          </a:xfrm>
          <a:prstGeom prst="rect">
            <a:avLst/>
          </a:prstGeom>
        </p:spPr>
      </p:pic>
      <p:pic>
        <p:nvPicPr>
          <p:cNvPr id="41" name="Рисунок 40">
            <a:extLst>
              <a:ext uri="{FF2B5EF4-FFF2-40B4-BE49-F238E27FC236}">
                <a16:creationId xmlns="" xmlns:a16="http://schemas.microsoft.com/office/drawing/2014/main" id="{122FA5AB-C15E-4B8C-98A6-332DEAC22D74}"/>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193875" y="5907922"/>
            <a:ext cx="394404" cy="381091"/>
          </a:xfrm>
          <a:prstGeom prst="rect">
            <a:avLst/>
          </a:prstGeom>
        </p:spPr>
      </p:pic>
      <p:pic>
        <p:nvPicPr>
          <p:cNvPr id="42" name="Рисунок 41">
            <a:extLst>
              <a:ext uri="{FF2B5EF4-FFF2-40B4-BE49-F238E27FC236}">
                <a16:creationId xmlns="" xmlns:a16="http://schemas.microsoft.com/office/drawing/2014/main" id="{7F59B1D6-98B3-4F83-92AC-B653E008B1F4}"/>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3116290504"/>
      </p:ext>
    </p:extLst>
  </p:cSld>
  <p:clrMapOvr>
    <a:masterClrMapping/>
  </p:clrMapOvr>
  <p:extLst>
    <p:ext uri="{DCECCB84-F9BA-43D5-87BE-67443E8EF086}">
      <p15:sldGuideLst xmlns="" xmlns:p15="http://schemas.microsoft.com/office/powerpoint/2012/main">
        <p15:guide id="1" orient="horz" pos="3732">
          <p15:clr>
            <a:srgbClr val="FBAE40"/>
          </p15:clr>
        </p15:guide>
        <p15:guide id="2" pos="363">
          <p15:clr>
            <a:srgbClr val="FBAE40"/>
          </p15:clr>
        </p15:guide>
        <p15:guide id="3" orient="horz" pos="3975">
          <p15:clr>
            <a:srgbClr val="FBAE40"/>
          </p15:clr>
        </p15:guide>
        <p15:guide id="4" pos="7260">
          <p15:clr>
            <a:srgbClr val="FBAE40"/>
          </p15:clr>
        </p15:guide>
        <p15:guide id="5" orient="horz" pos="858" userDrawn="1">
          <p15:clr>
            <a:srgbClr val="FBAE40"/>
          </p15:clr>
        </p15:guide>
        <p15:guide id="6" orient="horz" pos="349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3-1">
    <p:spTree>
      <p:nvGrpSpPr>
        <p:cNvPr id="1" name=""/>
        <p:cNvGrpSpPr/>
        <p:nvPr/>
      </p:nvGrpSpPr>
      <p:grpSpPr>
        <a:xfrm>
          <a:off x="0" y="0"/>
          <a:ext cx="0" cy="0"/>
          <a:chOff x="0" y="0"/>
          <a:chExt cx="0" cy="0"/>
        </a:xfrm>
      </p:grpSpPr>
      <p:sp>
        <p:nvSpPr>
          <p:cNvPr id="2" name="Picture Placeholder 3">
            <a:extLst>
              <a:ext uri="{FF2B5EF4-FFF2-40B4-BE49-F238E27FC236}">
                <a16:creationId xmlns="" xmlns:a16="http://schemas.microsoft.com/office/drawing/2014/main" id="{7249C3F1-A9E8-7A13-7879-FBAE9FC7C806}"/>
              </a:ext>
            </a:extLst>
          </p:cNvPr>
          <p:cNvSpPr>
            <a:spLocks noGrp="1"/>
          </p:cNvSpPr>
          <p:nvPr>
            <p:ph type="pic" sz="quarter" idx="26"/>
          </p:nvPr>
        </p:nvSpPr>
        <p:spPr>
          <a:xfrm>
            <a:off x="616001" y="1369759"/>
            <a:ext cx="720000" cy="720000"/>
          </a:xfrm>
          <a:prstGeom prst="rect">
            <a:avLst/>
          </a:prstGeom>
        </p:spPr>
        <p:txBody>
          <a:bodyPr anchor="ctr">
            <a:normAutofit/>
          </a:bodyPr>
          <a:lstStyle>
            <a:lvl1pPr algn="ctr">
              <a:defRPr sz="1200">
                <a:latin typeface="+mj-lt"/>
              </a:defRPr>
            </a:lvl1pPr>
          </a:lstStyle>
          <a:p>
            <a:endParaRPr lang="x-none" dirty="0"/>
          </a:p>
        </p:txBody>
      </p:sp>
      <p:sp>
        <p:nvSpPr>
          <p:cNvPr id="5" name="Text Placeholder 3">
            <a:extLst>
              <a:ext uri="{FF2B5EF4-FFF2-40B4-BE49-F238E27FC236}">
                <a16:creationId xmlns="" xmlns:a16="http://schemas.microsoft.com/office/drawing/2014/main" id="{6AAACD2D-AD9C-2DB0-B2E4-3CF783DDED13}"/>
              </a:ext>
            </a:extLst>
          </p:cNvPr>
          <p:cNvSpPr>
            <a:spLocks noGrp="1"/>
          </p:cNvSpPr>
          <p:nvPr>
            <p:ph type="body" sz="quarter" idx="13" hasCustomPrompt="1"/>
          </p:nvPr>
        </p:nvSpPr>
        <p:spPr>
          <a:xfrm>
            <a:off x="1524615" y="1369759"/>
            <a:ext cx="4251805"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1</a:t>
            </a:r>
            <a:r>
              <a:rPr lang="ru-RU" dirty="0"/>
              <a:t>6</a:t>
            </a:r>
            <a:r>
              <a:rPr lang="en-US" dirty="0"/>
              <a:t> pt Lorem ipsum dolor sit amet, consectetuer adipiscing elit. Maecenas porttitor congue massa. Fusce posuere, magna sed</a:t>
            </a:r>
          </a:p>
        </p:txBody>
      </p:sp>
      <p:sp>
        <p:nvSpPr>
          <p:cNvPr id="10" name="Picture Placeholder 3">
            <a:extLst>
              <a:ext uri="{FF2B5EF4-FFF2-40B4-BE49-F238E27FC236}">
                <a16:creationId xmlns="" xmlns:a16="http://schemas.microsoft.com/office/drawing/2014/main" id="{CD227DA4-93DF-50E5-773D-EF77AD36BC32}"/>
              </a:ext>
            </a:extLst>
          </p:cNvPr>
          <p:cNvSpPr>
            <a:spLocks noGrp="1"/>
          </p:cNvSpPr>
          <p:nvPr>
            <p:ph type="pic" sz="quarter" idx="27"/>
          </p:nvPr>
        </p:nvSpPr>
        <p:spPr>
          <a:xfrm>
            <a:off x="6381015" y="1369759"/>
            <a:ext cx="720000" cy="720000"/>
          </a:xfrm>
          <a:prstGeom prst="rect">
            <a:avLst/>
          </a:prstGeom>
        </p:spPr>
        <p:txBody>
          <a:bodyPr anchor="ctr">
            <a:normAutofit/>
          </a:bodyPr>
          <a:lstStyle>
            <a:lvl1pPr algn="ctr">
              <a:defRPr sz="1200">
                <a:latin typeface="+mj-lt"/>
              </a:defRPr>
            </a:lvl1pPr>
          </a:lstStyle>
          <a:p>
            <a:endParaRPr lang="x-none" dirty="0"/>
          </a:p>
        </p:txBody>
      </p:sp>
      <p:sp>
        <p:nvSpPr>
          <p:cNvPr id="11" name="Text Placeholder 3">
            <a:extLst>
              <a:ext uri="{FF2B5EF4-FFF2-40B4-BE49-F238E27FC236}">
                <a16:creationId xmlns="" xmlns:a16="http://schemas.microsoft.com/office/drawing/2014/main" id="{0CF45F15-DA2B-F8F6-9D82-43FE722F3C2E}"/>
              </a:ext>
            </a:extLst>
          </p:cNvPr>
          <p:cNvSpPr>
            <a:spLocks noGrp="1"/>
          </p:cNvSpPr>
          <p:nvPr>
            <p:ph type="body" sz="quarter" idx="29" hasCustomPrompt="1"/>
          </p:nvPr>
        </p:nvSpPr>
        <p:spPr>
          <a:xfrm>
            <a:off x="7289629" y="1369759"/>
            <a:ext cx="4233506"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16" name="Picture Placeholder 3">
            <a:extLst>
              <a:ext uri="{FF2B5EF4-FFF2-40B4-BE49-F238E27FC236}">
                <a16:creationId xmlns="" xmlns:a16="http://schemas.microsoft.com/office/drawing/2014/main" id="{7B8A6EAB-A48A-B3CA-A695-8F212D991E50}"/>
              </a:ext>
            </a:extLst>
          </p:cNvPr>
          <p:cNvSpPr>
            <a:spLocks noGrp="1"/>
          </p:cNvSpPr>
          <p:nvPr>
            <p:ph type="pic" sz="quarter" idx="30"/>
          </p:nvPr>
        </p:nvSpPr>
        <p:spPr>
          <a:xfrm>
            <a:off x="616001" y="2891436"/>
            <a:ext cx="720000" cy="720000"/>
          </a:xfrm>
          <a:prstGeom prst="rect">
            <a:avLst/>
          </a:prstGeom>
        </p:spPr>
        <p:txBody>
          <a:bodyPr anchor="ctr">
            <a:normAutofit/>
          </a:bodyPr>
          <a:lstStyle>
            <a:lvl1pPr algn="ctr">
              <a:defRPr sz="1200">
                <a:latin typeface="+mj-lt"/>
              </a:defRPr>
            </a:lvl1pPr>
          </a:lstStyle>
          <a:p>
            <a:endParaRPr lang="x-none" dirty="0"/>
          </a:p>
        </p:txBody>
      </p:sp>
      <p:sp>
        <p:nvSpPr>
          <p:cNvPr id="17" name="Text Placeholder 3">
            <a:extLst>
              <a:ext uri="{FF2B5EF4-FFF2-40B4-BE49-F238E27FC236}">
                <a16:creationId xmlns="" xmlns:a16="http://schemas.microsoft.com/office/drawing/2014/main" id="{4E5E7ACD-DF59-4560-A47A-23C83A8BE343}"/>
              </a:ext>
            </a:extLst>
          </p:cNvPr>
          <p:cNvSpPr>
            <a:spLocks noGrp="1"/>
          </p:cNvSpPr>
          <p:nvPr>
            <p:ph type="body" sz="quarter" idx="32" hasCustomPrompt="1"/>
          </p:nvPr>
        </p:nvSpPr>
        <p:spPr>
          <a:xfrm>
            <a:off x="1524614" y="2891435"/>
            <a:ext cx="4237050"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24" name="Picture Placeholder 3">
            <a:extLst>
              <a:ext uri="{FF2B5EF4-FFF2-40B4-BE49-F238E27FC236}">
                <a16:creationId xmlns="" xmlns:a16="http://schemas.microsoft.com/office/drawing/2014/main" id="{9057F4FB-9EE4-690F-5182-9D9A8CD42058}"/>
              </a:ext>
            </a:extLst>
          </p:cNvPr>
          <p:cNvSpPr>
            <a:spLocks noGrp="1"/>
          </p:cNvSpPr>
          <p:nvPr>
            <p:ph type="pic" sz="quarter" idx="33"/>
          </p:nvPr>
        </p:nvSpPr>
        <p:spPr>
          <a:xfrm>
            <a:off x="6381015" y="2891435"/>
            <a:ext cx="720000" cy="720000"/>
          </a:xfrm>
          <a:prstGeom prst="rect">
            <a:avLst/>
          </a:prstGeom>
        </p:spPr>
        <p:txBody>
          <a:bodyPr anchor="ctr">
            <a:normAutofit/>
          </a:bodyPr>
          <a:lstStyle>
            <a:lvl1pPr algn="ctr">
              <a:defRPr sz="1200">
                <a:latin typeface="+mj-lt"/>
              </a:defRPr>
            </a:lvl1pPr>
          </a:lstStyle>
          <a:p>
            <a:endParaRPr lang="x-none" dirty="0"/>
          </a:p>
        </p:txBody>
      </p:sp>
      <p:sp>
        <p:nvSpPr>
          <p:cNvPr id="25" name="Text Placeholder 3">
            <a:extLst>
              <a:ext uri="{FF2B5EF4-FFF2-40B4-BE49-F238E27FC236}">
                <a16:creationId xmlns="" xmlns:a16="http://schemas.microsoft.com/office/drawing/2014/main" id="{FD7F1243-250C-430C-5AFB-EF47A756AC39}"/>
              </a:ext>
            </a:extLst>
          </p:cNvPr>
          <p:cNvSpPr>
            <a:spLocks noGrp="1"/>
          </p:cNvSpPr>
          <p:nvPr>
            <p:ph type="body" sz="quarter" idx="35" hasCustomPrompt="1"/>
          </p:nvPr>
        </p:nvSpPr>
        <p:spPr>
          <a:xfrm>
            <a:off x="7289629" y="2891435"/>
            <a:ext cx="4233506"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28" name="Picture Placeholder 3">
            <a:extLst>
              <a:ext uri="{FF2B5EF4-FFF2-40B4-BE49-F238E27FC236}">
                <a16:creationId xmlns="" xmlns:a16="http://schemas.microsoft.com/office/drawing/2014/main" id="{0BF695E9-8E2C-40CB-767B-2039D73A8B7F}"/>
              </a:ext>
            </a:extLst>
          </p:cNvPr>
          <p:cNvSpPr>
            <a:spLocks noGrp="1"/>
          </p:cNvSpPr>
          <p:nvPr>
            <p:ph type="pic" sz="quarter" idx="36"/>
          </p:nvPr>
        </p:nvSpPr>
        <p:spPr>
          <a:xfrm>
            <a:off x="616001" y="4454677"/>
            <a:ext cx="720000" cy="720000"/>
          </a:xfrm>
          <a:prstGeom prst="rect">
            <a:avLst/>
          </a:prstGeom>
        </p:spPr>
        <p:txBody>
          <a:bodyPr anchor="ctr">
            <a:normAutofit/>
          </a:bodyPr>
          <a:lstStyle>
            <a:lvl1pPr algn="ctr">
              <a:defRPr sz="1200">
                <a:latin typeface="+mj-lt"/>
              </a:defRPr>
            </a:lvl1pPr>
          </a:lstStyle>
          <a:p>
            <a:endParaRPr lang="x-none" dirty="0"/>
          </a:p>
        </p:txBody>
      </p:sp>
      <p:sp>
        <p:nvSpPr>
          <p:cNvPr id="29" name="Text Placeholder 3">
            <a:extLst>
              <a:ext uri="{FF2B5EF4-FFF2-40B4-BE49-F238E27FC236}">
                <a16:creationId xmlns="" xmlns:a16="http://schemas.microsoft.com/office/drawing/2014/main" id="{5FC3D4C2-0A55-BABC-5BB1-60A67DA2856D}"/>
              </a:ext>
            </a:extLst>
          </p:cNvPr>
          <p:cNvSpPr>
            <a:spLocks noGrp="1"/>
          </p:cNvSpPr>
          <p:nvPr>
            <p:ph type="body" sz="quarter" idx="37" hasCustomPrompt="1"/>
          </p:nvPr>
        </p:nvSpPr>
        <p:spPr>
          <a:xfrm>
            <a:off x="1524614" y="4454677"/>
            <a:ext cx="4237050"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30" name="Picture Placeholder 3">
            <a:extLst>
              <a:ext uri="{FF2B5EF4-FFF2-40B4-BE49-F238E27FC236}">
                <a16:creationId xmlns="" xmlns:a16="http://schemas.microsoft.com/office/drawing/2014/main" id="{94733AA0-934B-6DA0-8C91-485570D7F8A6}"/>
              </a:ext>
            </a:extLst>
          </p:cNvPr>
          <p:cNvSpPr>
            <a:spLocks noGrp="1"/>
          </p:cNvSpPr>
          <p:nvPr>
            <p:ph type="pic" sz="quarter" idx="38"/>
          </p:nvPr>
        </p:nvSpPr>
        <p:spPr>
          <a:xfrm>
            <a:off x="6381015" y="4454677"/>
            <a:ext cx="720000" cy="720000"/>
          </a:xfrm>
          <a:prstGeom prst="rect">
            <a:avLst/>
          </a:prstGeom>
        </p:spPr>
        <p:txBody>
          <a:bodyPr anchor="ctr">
            <a:normAutofit/>
          </a:bodyPr>
          <a:lstStyle>
            <a:lvl1pPr algn="ctr">
              <a:defRPr sz="1200">
                <a:latin typeface="+mj-lt"/>
              </a:defRPr>
            </a:lvl1pPr>
          </a:lstStyle>
          <a:p>
            <a:endParaRPr lang="x-none" dirty="0"/>
          </a:p>
        </p:txBody>
      </p:sp>
      <p:sp>
        <p:nvSpPr>
          <p:cNvPr id="31" name="Text Placeholder 3">
            <a:extLst>
              <a:ext uri="{FF2B5EF4-FFF2-40B4-BE49-F238E27FC236}">
                <a16:creationId xmlns="" xmlns:a16="http://schemas.microsoft.com/office/drawing/2014/main" id="{725C568D-862A-B0FD-FA35-41A7BACA9801}"/>
              </a:ext>
            </a:extLst>
          </p:cNvPr>
          <p:cNvSpPr>
            <a:spLocks noGrp="1"/>
          </p:cNvSpPr>
          <p:nvPr>
            <p:ph type="body" sz="quarter" idx="39" hasCustomPrompt="1"/>
          </p:nvPr>
        </p:nvSpPr>
        <p:spPr>
          <a:xfrm>
            <a:off x="7289629" y="4454677"/>
            <a:ext cx="4233506"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32" name="Заголовок 17">
            <a:extLst>
              <a:ext uri="{FF2B5EF4-FFF2-40B4-BE49-F238E27FC236}">
                <a16:creationId xmlns="" xmlns:a16="http://schemas.microsoft.com/office/drawing/2014/main" id="{67D7ABFA-6A6C-417F-9FDB-B65CE427FDF5}"/>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18" name="TextBox 17">
            <a:extLst>
              <a:ext uri="{FF2B5EF4-FFF2-40B4-BE49-F238E27FC236}">
                <a16:creationId xmlns="" xmlns:a16="http://schemas.microsoft.com/office/drawing/2014/main" id="{73D10265-994E-45F1-9313-62B7D744B76D}"/>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pPr/>
              <a:t>‹#›</a:t>
            </a:fld>
            <a:endParaRPr lang="ru-RU" sz="2000" dirty="0"/>
          </a:p>
        </p:txBody>
      </p:sp>
      <p:grpSp>
        <p:nvGrpSpPr>
          <p:cNvPr id="19" name="Группа 18">
            <a:extLst>
              <a:ext uri="{FF2B5EF4-FFF2-40B4-BE49-F238E27FC236}">
                <a16:creationId xmlns="" xmlns:a16="http://schemas.microsoft.com/office/drawing/2014/main" id="{405D2E08-179C-4608-8BC2-CB79E578F2D1}"/>
              </a:ext>
            </a:extLst>
          </p:cNvPr>
          <p:cNvGrpSpPr/>
          <p:nvPr userDrawn="1"/>
        </p:nvGrpSpPr>
        <p:grpSpPr>
          <a:xfrm>
            <a:off x="576263" y="5927015"/>
            <a:ext cx="2590975" cy="394584"/>
            <a:chOff x="548879" y="6104894"/>
            <a:chExt cx="2590975" cy="394584"/>
          </a:xfrm>
          <a:solidFill>
            <a:schemeClr val="tx1"/>
          </a:solidFill>
        </p:grpSpPr>
        <p:pic>
          <p:nvPicPr>
            <p:cNvPr id="20" name="Рисунок 19">
              <a:extLst>
                <a:ext uri="{FF2B5EF4-FFF2-40B4-BE49-F238E27FC236}">
                  <a16:creationId xmlns="" xmlns:a16="http://schemas.microsoft.com/office/drawing/2014/main" id="{32A205EA-2ECC-42BF-B455-56313671F79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240249" y="6212241"/>
              <a:ext cx="1899605" cy="174276"/>
            </a:xfrm>
            <a:prstGeom prst="rect">
              <a:avLst/>
            </a:prstGeom>
          </p:spPr>
        </p:pic>
        <p:pic>
          <p:nvPicPr>
            <p:cNvPr id="21" name="Рисунок 20">
              <a:extLst>
                <a:ext uri="{FF2B5EF4-FFF2-40B4-BE49-F238E27FC236}">
                  <a16:creationId xmlns="" xmlns:a16="http://schemas.microsoft.com/office/drawing/2014/main" id="{10C124E6-FE4B-46F9-B700-8567EF16213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8879" y="6104894"/>
              <a:ext cx="327421" cy="394584"/>
            </a:xfrm>
            <a:prstGeom prst="rect">
              <a:avLst/>
            </a:prstGeom>
          </p:spPr>
        </p:pic>
      </p:grpSp>
      <p:pic>
        <p:nvPicPr>
          <p:cNvPr id="22" name="Рисунок 21">
            <a:extLst>
              <a:ext uri="{FF2B5EF4-FFF2-40B4-BE49-F238E27FC236}">
                <a16:creationId xmlns="" xmlns:a16="http://schemas.microsoft.com/office/drawing/2014/main" id="{133AA75B-C44E-4623-A725-E0AEBC63CB4E}"/>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8148638" y="5885174"/>
            <a:ext cx="606983" cy="426586"/>
          </a:xfrm>
          <a:prstGeom prst="rect">
            <a:avLst/>
          </a:prstGeom>
        </p:spPr>
      </p:pic>
      <p:pic>
        <p:nvPicPr>
          <p:cNvPr id="23" name="Рисунок 22">
            <a:extLst>
              <a:ext uri="{FF2B5EF4-FFF2-40B4-BE49-F238E27FC236}">
                <a16:creationId xmlns="" xmlns:a16="http://schemas.microsoft.com/office/drawing/2014/main" id="{CBFD3E88-61B8-4F96-92B1-DB1AF89AB9D8}"/>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193875" y="5907922"/>
            <a:ext cx="394404" cy="381091"/>
          </a:xfrm>
          <a:prstGeom prst="rect">
            <a:avLst/>
          </a:prstGeom>
        </p:spPr>
      </p:pic>
      <p:pic>
        <p:nvPicPr>
          <p:cNvPr id="26" name="Рисунок 25">
            <a:extLst>
              <a:ext uri="{FF2B5EF4-FFF2-40B4-BE49-F238E27FC236}">
                <a16:creationId xmlns="" xmlns:a16="http://schemas.microsoft.com/office/drawing/2014/main" id="{9B471282-64CC-4120-B9F8-6429252168D0}"/>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2538805886"/>
      </p:ext>
    </p:extLst>
  </p:cSld>
  <p:clrMapOvr>
    <a:masterClrMapping/>
  </p:clrMapOvr>
  <p:extLst>
    <p:ext uri="{DCECCB84-F9BA-43D5-87BE-67443E8EF086}">
      <p15:sldGuideLst xmlns="" xmlns:p15="http://schemas.microsoft.com/office/powerpoint/2012/main">
        <p15:guide id="1" orient="horz" pos="3732">
          <p15:clr>
            <a:srgbClr val="FBAE40"/>
          </p15:clr>
        </p15:guide>
        <p15:guide id="2" pos="363">
          <p15:clr>
            <a:srgbClr val="FBAE40"/>
          </p15:clr>
        </p15:guide>
        <p15:guide id="3" orient="horz" pos="3975">
          <p15:clr>
            <a:srgbClr val="FBAE40"/>
          </p15:clr>
        </p15:guide>
        <p15:guide id="4" pos="7260">
          <p15:clr>
            <a:srgbClr val="FBAE40"/>
          </p15:clr>
        </p15:guide>
        <p15:guide id="5" orient="horz" pos="845" userDrawn="1">
          <p15:clr>
            <a:srgbClr val="FBAE40"/>
          </p15:clr>
        </p15:guide>
        <p15:guide id="6" orient="horz" pos="349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1-2">
    <p:bg>
      <p:bgPr>
        <a:solidFill>
          <a:srgbClr val="FFFFFF"/>
        </a:soli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1C095EB5-4A6A-17AA-7FF1-8FECBD3BFB8E}"/>
              </a:ext>
            </a:extLst>
          </p:cNvPr>
          <p:cNvSpPr/>
          <p:nvPr userDrawn="1"/>
        </p:nvSpPr>
        <p:spPr>
          <a:xfrm>
            <a:off x="0" y="0"/>
            <a:ext cx="12192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 xmlns:a16="http://schemas.microsoft.com/office/drawing/2014/main" id="{5C918BC4-BA82-DE9C-7B35-B84A063BD0B2}"/>
              </a:ext>
            </a:extLst>
          </p:cNvPr>
          <p:cNvPicPr>
            <a:picLocks noChangeAspect="1"/>
          </p:cNvPicPr>
          <p:nvPr userDrawn="1"/>
        </p:nvPicPr>
        <p:blipFill>
          <a:blip r:embed="rId3"/>
          <a:stretch>
            <a:fillRect/>
          </a:stretch>
        </p:blipFill>
        <p:spPr>
          <a:xfrm>
            <a:off x="8291231" y="3382520"/>
            <a:ext cx="3346533" cy="3113054"/>
          </a:xfrm>
          <a:prstGeom prst="rect">
            <a:avLst/>
          </a:prstGeom>
        </p:spPr>
      </p:pic>
      <p:pic>
        <p:nvPicPr>
          <p:cNvPr id="16" name="Рисунок 15">
            <a:extLst>
              <a:ext uri="{FF2B5EF4-FFF2-40B4-BE49-F238E27FC236}">
                <a16:creationId xmlns="" xmlns:a16="http://schemas.microsoft.com/office/drawing/2014/main" id="{1C1D86A9-4E4E-0FB7-8A12-1B2797C2645A}"/>
              </a:ext>
            </a:extLst>
          </p:cNvPr>
          <p:cNvPicPr>
            <a:picLocks noChangeAspect="1"/>
          </p:cNvPicPr>
          <p:nvPr userDrawn="1"/>
        </p:nvPicPr>
        <p:blipFill>
          <a:blip r:embed="rId4"/>
          <a:stretch>
            <a:fillRect/>
          </a:stretch>
        </p:blipFill>
        <p:spPr>
          <a:xfrm>
            <a:off x="537769" y="4969182"/>
            <a:ext cx="1194551" cy="1435121"/>
          </a:xfrm>
          <a:prstGeom prst="rect">
            <a:avLst/>
          </a:prstGeom>
        </p:spPr>
      </p:pic>
      <p:pic>
        <p:nvPicPr>
          <p:cNvPr id="17" name="Рисунок 16">
            <a:extLst>
              <a:ext uri="{FF2B5EF4-FFF2-40B4-BE49-F238E27FC236}">
                <a16:creationId xmlns="" xmlns:a16="http://schemas.microsoft.com/office/drawing/2014/main" id="{2DD97D64-8B6C-468F-CE1F-476CBBEC0906}"/>
              </a:ext>
            </a:extLst>
          </p:cNvPr>
          <p:cNvPicPr>
            <a:picLocks noChangeAspect="1"/>
          </p:cNvPicPr>
          <p:nvPr userDrawn="1"/>
        </p:nvPicPr>
        <p:blipFill rotWithShape="1">
          <a:blip r:embed="rId5"/>
          <a:srcRect r="42498"/>
          <a:stretch/>
        </p:blipFill>
        <p:spPr>
          <a:xfrm>
            <a:off x="2292349" y="4664810"/>
            <a:ext cx="2415722" cy="2069324"/>
          </a:xfrm>
          <a:prstGeom prst="rect">
            <a:avLst/>
          </a:prstGeom>
        </p:spPr>
      </p:pic>
      <p:sp>
        <p:nvSpPr>
          <p:cNvPr id="21" name="TextBox 20">
            <a:extLst>
              <a:ext uri="{FF2B5EF4-FFF2-40B4-BE49-F238E27FC236}">
                <a16:creationId xmlns="" xmlns:a16="http://schemas.microsoft.com/office/drawing/2014/main" id="{87F6CB6B-2BB7-5FD8-EB42-AD4279ED1592}"/>
              </a:ext>
            </a:extLst>
          </p:cNvPr>
          <p:cNvSpPr txBox="1"/>
          <p:nvPr userDrawn="1"/>
        </p:nvSpPr>
        <p:spPr>
          <a:xfrm>
            <a:off x="10099234" y="631628"/>
            <a:ext cx="962695" cy="369332"/>
          </a:xfrm>
          <a:prstGeom prst="rect">
            <a:avLst/>
          </a:prstGeom>
          <a:noFill/>
        </p:spPr>
        <p:txBody>
          <a:bodyPr wrap="square" lIns="0" tIns="0" rIns="0" bIns="0" rtlCol="0">
            <a:spAutoFit/>
          </a:bodyPr>
          <a:lstStyle/>
          <a:p>
            <a:r>
              <a:rPr lang="en-US" sz="2400" b="1" dirty="0">
                <a:solidFill>
                  <a:schemeClr val="bg1"/>
                </a:solidFill>
                <a:latin typeface="Futura PT Demi" panose="020B0502020204020303" pitchFamily="34" charset="0"/>
              </a:rPr>
              <a:t>2</a:t>
            </a:r>
            <a:r>
              <a:rPr lang="ru-RU" sz="2400" b="1" dirty="0">
                <a:solidFill>
                  <a:schemeClr val="bg1"/>
                </a:solidFill>
                <a:latin typeface="Futura PT Demi" panose="020B0502020204020303" pitchFamily="34" charset="0"/>
              </a:rPr>
              <a:t>022 г.</a:t>
            </a:r>
          </a:p>
        </p:txBody>
      </p:sp>
      <p:sp>
        <p:nvSpPr>
          <p:cNvPr id="22" name="Овал 21">
            <a:extLst>
              <a:ext uri="{FF2B5EF4-FFF2-40B4-BE49-F238E27FC236}">
                <a16:creationId xmlns="" xmlns:a16="http://schemas.microsoft.com/office/drawing/2014/main" id="{4851F873-165F-F360-9FDD-8700FDF22989}"/>
              </a:ext>
            </a:extLst>
          </p:cNvPr>
          <p:cNvSpPr/>
          <p:nvPr userDrawn="1"/>
        </p:nvSpPr>
        <p:spPr>
          <a:xfrm>
            <a:off x="9509164" y="553075"/>
            <a:ext cx="2142836" cy="5292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Заголовок 17">
            <a:extLst>
              <a:ext uri="{FF2B5EF4-FFF2-40B4-BE49-F238E27FC236}">
                <a16:creationId xmlns="" xmlns:a16="http://schemas.microsoft.com/office/drawing/2014/main" id="{55C543DB-E234-6922-66E3-2558A7348553}"/>
              </a:ext>
            </a:extLst>
          </p:cNvPr>
          <p:cNvSpPr>
            <a:spLocks noGrp="1"/>
          </p:cNvSpPr>
          <p:nvPr>
            <p:ph type="title" hasCustomPrompt="1"/>
          </p:nvPr>
        </p:nvSpPr>
        <p:spPr>
          <a:xfrm>
            <a:off x="540000" y="1462670"/>
            <a:ext cx="11112000" cy="1336263"/>
          </a:xfrm>
          <a:prstGeom prst="rect">
            <a:avLst/>
          </a:prstGeom>
        </p:spPr>
        <p:txBody>
          <a:bodyPr wrap="square" lIns="0" tIns="0" rIns="0" bIns="0" anchor="b">
            <a:spAutoFit/>
          </a:bodyPr>
          <a:lstStyle>
            <a:lvl1pPr algn="l">
              <a:defRPr sz="4800" b="0" i="0">
                <a:solidFill>
                  <a:schemeClr val="bg1"/>
                </a:solidFill>
                <a:latin typeface="Futura PT Bold" panose="020B0502020204020303" pitchFamily="34" charset="0"/>
              </a:defRPr>
            </a:lvl1pPr>
          </a:lstStyle>
          <a:p>
            <a:pPr lvl="0"/>
            <a:r>
              <a:rPr lang="ru-RU" dirty="0"/>
              <a:t>Название темы </a:t>
            </a:r>
            <a:br>
              <a:rPr lang="ru-RU" dirty="0"/>
            </a:br>
            <a:r>
              <a:rPr lang="ru-RU" dirty="0"/>
              <a:t>на 2 строчки 48</a:t>
            </a:r>
            <a:r>
              <a:rPr lang="en-US" dirty="0" err="1"/>
              <a:t>pt</a:t>
            </a:r>
            <a:endParaRPr lang="en-US" dirty="0"/>
          </a:p>
        </p:txBody>
      </p:sp>
      <p:sp>
        <p:nvSpPr>
          <p:cNvPr id="27" name="Text Placeholder 2">
            <a:extLst>
              <a:ext uri="{FF2B5EF4-FFF2-40B4-BE49-F238E27FC236}">
                <a16:creationId xmlns="" xmlns:a16="http://schemas.microsoft.com/office/drawing/2014/main" id="{2B473D07-13BB-5371-8CAC-970B1ADC3D5F}"/>
              </a:ext>
            </a:extLst>
          </p:cNvPr>
          <p:cNvSpPr>
            <a:spLocks noGrp="1"/>
          </p:cNvSpPr>
          <p:nvPr>
            <p:ph type="body" sz="quarter" idx="12" hasCustomPrompt="1"/>
          </p:nvPr>
        </p:nvSpPr>
        <p:spPr>
          <a:xfrm>
            <a:off x="540001" y="3192515"/>
            <a:ext cx="7401861" cy="486889"/>
          </a:xfrm>
          <a:prstGeom prst="rect">
            <a:avLst/>
          </a:prstGeom>
        </p:spPr>
        <p:txBody>
          <a:bodyPr lIns="0" tIns="0" rIns="0" bIns="0"/>
          <a:lstStyle>
            <a:lvl1pPr marL="0" indent="0">
              <a:buNone/>
              <a:defRPr sz="2400" b="0" i="0">
                <a:solidFill>
                  <a:schemeClr val="bg1"/>
                </a:solidFill>
                <a:latin typeface="Futura PT Bold" panose="020B0502020204020303" pitchFamily="34" charset="0"/>
              </a:defRPr>
            </a:lvl1pPr>
          </a:lstStyle>
          <a:p>
            <a:pPr lvl="0"/>
            <a:r>
              <a:rPr lang="ru-RU" dirty="0"/>
              <a:t>Имя Фамилия в 1 строку</a:t>
            </a:r>
            <a:r>
              <a:rPr lang="en-US" dirty="0"/>
              <a:t> 24pt</a:t>
            </a:r>
            <a:endParaRPr lang="x-none" dirty="0"/>
          </a:p>
        </p:txBody>
      </p:sp>
      <p:sp>
        <p:nvSpPr>
          <p:cNvPr id="28" name="Text Placeholder 2">
            <a:extLst>
              <a:ext uri="{FF2B5EF4-FFF2-40B4-BE49-F238E27FC236}">
                <a16:creationId xmlns="" xmlns:a16="http://schemas.microsoft.com/office/drawing/2014/main" id="{157DDC96-229A-DEA0-308A-AE13084FBF26}"/>
              </a:ext>
            </a:extLst>
          </p:cNvPr>
          <p:cNvSpPr>
            <a:spLocks noGrp="1"/>
          </p:cNvSpPr>
          <p:nvPr>
            <p:ph type="body" sz="quarter" idx="13" hasCustomPrompt="1"/>
          </p:nvPr>
        </p:nvSpPr>
        <p:spPr>
          <a:xfrm>
            <a:off x="540001" y="3722839"/>
            <a:ext cx="7401861" cy="486889"/>
          </a:xfrm>
          <a:prstGeom prst="rect">
            <a:avLst/>
          </a:prstGeom>
        </p:spPr>
        <p:txBody>
          <a:bodyPr lIns="0" tIns="0" rIns="0" bIns="0"/>
          <a:lstStyle>
            <a:lvl1pPr marL="0" indent="0">
              <a:buNone/>
              <a:defRPr sz="1600" b="0" i="0">
                <a:solidFill>
                  <a:schemeClr val="bg1"/>
                </a:solidFill>
                <a:latin typeface="Futura PT Medium" panose="020B0502020204020303" pitchFamily="34" charset="0"/>
              </a:defRPr>
            </a:lvl1pPr>
          </a:lstStyle>
          <a:p>
            <a:pPr lvl="0"/>
            <a:r>
              <a:rPr lang="ru-RU" dirty="0"/>
              <a:t>Должность, сервис</a:t>
            </a:r>
            <a:r>
              <a:rPr lang="en-US" dirty="0"/>
              <a:t> 16pt</a:t>
            </a:r>
            <a:endParaRPr lang="x-none" dirty="0"/>
          </a:p>
        </p:txBody>
      </p:sp>
      <p:pic>
        <p:nvPicPr>
          <p:cNvPr id="29" name="Рисунок 28">
            <a:extLst>
              <a:ext uri="{FF2B5EF4-FFF2-40B4-BE49-F238E27FC236}">
                <a16:creationId xmlns="" xmlns:a16="http://schemas.microsoft.com/office/drawing/2014/main" id="{02C7815E-4A3C-E894-B5AA-9DF91F2FBD26}"/>
              </a:ext>
            </a:extLst>
          </p:cNvPr>
          <p:cNvPicPr>
            <a:picLocks noChangeAspect="1"/>
          </p:cNvPicPr>
          <p:nvPr userDrawn="1"/>
        </p:nvPicPr>
        <p:blipFill>
          <a:blip r:embed="rId6"/>
          <a:stretch>
            <a:fillRect/>
          </a:stretch>
        </p:blipFill>
        <p:spPr>
          <a:xfrm>
            <a:off x="5077160" y="4971300"/>
            <a:ext cx="1416305" cy="1359327"/>
          </a:xfrm>
          <a:prstGeom prst="rect">
            <a:avLst/>
          </a:prstGeom>
        </p:spPr>
      </p:pic>
    </p:spTree>
    <p:custDataLst>
      <p:tags r:id="rId1"/>
    </p:custDataLst>
    <p:extLst>
      <p:ext uri="{BB962C8B-B14F-4D97-AF65-F5344CB8AC3E}">
        <p14:creationId xmlns:p14="http://schemas.microsoft.com/office/powerpoint/2010/main" val="873020690"/>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pos="335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3-1">
    <p:spTree>
      <p:nvGrpSpPr>
        <p:cNvPr id="1" name=""/>
        <p:cNvGrpSpPr/>
        <p:nvPr/>
      </p:nvGrpSpPr>
      <p:grpSpPr>
        <a:xfrm>
          <a:off x="0" y="0"/>
          <a:ext cx="0" cy="0"/>
          <a:chOff x="0" y="0"/>
          <a:chExt cx="0" cy="0"/>
        </a:xfrm>
      </p:grpSpPr>
      <p:sp>
        <p:nvSpPr>
          <p:cNvPr id="10" name="Picture Placeholder 3">
            <a:extLst>
              <a:ext uri="{FF2B5EF4-FFF2-40B4-BE49-F238E27FC236}">
                <a16:creationId xmlns="" xmlns:a16="http://schemas.microsoft.com/office/drawing/2014/main" id="{CD227DA4-93DF-50E5-773D-EF77AD36BC32}"/>
              </a:ext>
            </a:extLst>
          </p:cNvPr>
          <p:cNvSpPr>
            <a:spLocks noGrp="1"/>
          </p:cNvSpPr>
          <p:nvPr>
            <p:ph type="pic" sz="quarter" idx="27"/>
          </p:nvPr>
        </p:nvSpPr>
        <p:spPr>
          <a:xfrm>
            <a:off x="6381015" y="1371877"/>
            <a:ext cx="720000" cy="720000"/>
          </a:xfrm>
          <a:prstGeom prst="rect">
            <a:avLst/>
          </a:prstGeom>
        </p:spPr>
        <p:txBody>
          <a:bodyPr anchor="ctr">
            <a:normAutofit/>
          </a:bodyPr>
          <a:lstStyle>
            <a:lvl1pPr algn="ctr">
              <a:defRPr sz="1200">
                <a:latin typeface="+mj-lt"/>
              </a:defRPr>
            </a:lvl1pPr>
          </a:lstStyle>
          <a:p>
            <a:endParaRPr lang="x-none" dirty="0"/>
          </a:p>
        </p:txBody>
      </p:sp>
      <p:sp>
        <p:nvSpPr>
          <p:cNvPr id="11" name="Text Placeholder 3">
            <a:extLst>
              <a:ext uri="{FF2B5EF4-FFF2-40B4-BE49-F238E27FC236}">
                <a16:creationId xmlns="" xmlns:a16="http://schemas.microsoft.com/office/drawing/2014/main" id="{0CF45F15-DA2B-F8F6-9D82-43FE722F3C2E}"/>
              </a:ext>
            </a:extLst>
          </p:cNvPr>
          <p:cNvSpPr>
            <a:spLocks noGrp="1"/>
          </p:cNvSpPr>
          <p:nvPr>
            <p:ph type="body" sz="quarter" idx="29" hasCustomPrompt="1"/>
          </p:nvPr>
        </p:nvSpPr>
        <p:spPr>
          <a:xfrm>
            <a:off x="7289629" y="1371877"/>
            <a:ext cx="4233506"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24" name="Picture Placeholder 3">
            <a:extLst>
              <a:ext uri="{FF2B5EF4-FFF2-40B4-BE49-F238E27FC236}">
                <a16:creationId xmlns="" xmlns:a16="http://schemas.microsoft.com/office/drawing/2014/main" id="{9057F4FB-9EE4-690F-5182-9D9A8CD42058}"/>
              </a:ext>
            </a:extLst>
          </p:cNvPr>
          <p:cNvSpPr>
            <a:spLocks noGrp="1"/>
          </p:cNvSpPr>
          <p:nvPr>
            <p:ph type="pic" sz="quarter" idx="33"/>
          </p:nvPr>
        </p:nvSpPr>
        <p:spPr>
          <a:xfrm>
            <a:off x="6381015" y="2392549"/>
            <a:ext cx="720000" cy="720000"/>
          </a:xfrm>
          <a:prstGeom prst="rect">
            <a:avLst/>
          </a:prstGeom>
        </p:spPr>
        <p:txBody>
          <a:bodyPr anchor="ctr">
            <a:normAutofit/>
          </a:bodyPr>
          <a:lstStyle>
            <a:lvl1pPr algn="ctr">
              <a:defRPr sz="1200">
                <a:latin typeface="+mj-lt"/>
              </a:defRPr>
            </a:lvl1pPr>
          </a:lstStyle>
          <a:p>
            <a:endParaRPr lang="x-none" dirty="0"/>
          </a:p>
        </p:txBody>
      </p:sp>
      <p:sp>
        <p:nvSpPr>
          <p:cNvPr id="25" name="Text Placeholder 3">
            <a:extLst>
              <a:ext uri="{FF2B5EF4-FFF2-40B4-BE49-F238E27FC236}">
                <a16:creationId xmlns="" xmlns:a16="http://schemas.microsoft.com/office/drawing/2014/main" id="{FD7F1243-250C-430C-5AFB-EF47A756AC39}"/>
              </a:ext>
            </a:extLst>
          </p:cNvPr>
          <p:cNvSpPr>
            <a:spLocks noGrp="1"/>
          </p:cNvSpPr>
          <p:nvPr>
            <p:ph type="body" sz="quarter" idx="35" hasCustomPrompt="1"/>
          </p:nvPr>
        </p:nvSpPr>
        <p:spPr>
          <a:xfrm>
            <a:off x="7289629" y="2386328"/>
            <a:ext cx="4233506"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30" name="Picture Placeholder 3">
            <a:extLst>
              <a:ext uri="{FF2B5EF4-FFF2-40B4-BE49-F238E27FC236}">
                <a16:creationId xmlns="" xmlns:a16="http://schemas.microsoft.com/office/drawing/2014/main" id="{94733AA0-934B-6DA0-8C91-485570D7F8A6}"/>
              </a:ext>
            </a:extLst>
          </p:cNvPr>
          <p:cNvSpPr>
            <a:spLocks noGrp="1"/>
          </p:cNvSpPr>
          <p:nvPr>
            <p:ph type="pic" sz="quarter" idx="38"/>
          </p:nvPr>
        </p:nvSpPr>
        <p:spPr>
          <a:xfrm>
            <a:off x="6381015" y="3413221"/>
            <a:ext cx="720000" cy="720000"/>
          </a:xfrm>
          <a:prstGeom prst="rect">
            <a:avLst/>
          </a:prstGeom>
        </p:spPr>
        <p:txBody>
          <a:bodyPr anchor="ctr">
            <a:normAutofit/>
          </a:bodyPr>
          <a:lstStyle>
            <a:lvl1pPr algn="ctr">
              <a:defRPr sz="1200">
                <a:latin typeface="+mj-lt"/>
              </a:defRPr>
            </a:lvl1pPr>
          </a:lstStyle>
          <a:p>
            <a:endParaRPr lang="x-none" dirty="0"/>
          </a:p>
        </p:txBody>
      </p:sp>
      <p:sp>
        <p:nvSpPr>
          <p:cNvPr id="31" name="Text Placeholder 3">
            <a:extLst>
              <a:ext uri="{FF2B5EF4-FFF2-40B4-BE49-F238E27FC236}">
                <a16:creationId xmlns="" xmlns:a16="http://schemas.microsoft.com/office/drawing/2014/main" id="{725C568D-862A-B0FD-FA35-41A7BACA9801}"/>
              </a:ext>
            </a:extLst>
          </p:cNvPr>
          <p:cNvSpPr>
            <a:spLocks noGrp="1"/>
          </p:cNvSpPr>
          <p:nvPr>
            <p:ph type="body" sz="quarter" idx="39" hasCustomPrompt="1"/>
          </p:nvPr>
        </p:nvSpPr>
        <p:spPr>
          <a:xfrm>
            <a:off x="7289629" y="3400779"/>
            <a:ext cx="4233506"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32" name="Заголовок 17">
            <a:extLst>
              <a:ext uri="{FF2B5EF4-FFF2-40B4-BE49-F238E27FC236}">
                <a16:creationId xmlns="" xmlns:a16="http://schemas.microsoft.com/office/drawing/2014/main" id="{67D7ABFA-6A6C-417F-9FDB-B65CE427FDF5}"/>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6" name="Picture Placeholder 3">
            <a:extLst>
              <a:ext uri="{FF2B5EF4-FFF2-40B4-BE49-F238E27FC236}">
                <a16:creationId xmlns="" xmlns:a16="http://schemas.microsoft.com/office/drawing/2014/main" id="{1C2BBE0C-5B1E-711D-F97A-2FBB9BCA77B2}"/>
              </a:ext>
            </a:extLst>
          </p:cNvPr>
          <p:cNvSpPr>
            <a:spLocks noGrp="1"/>
          </p:cNvSpPr>
          <p:nvPr>
            <p:ph type="pic" sz="quarter" idx="40"/>
          </p:nvPr>
        </p:nvSpPr>
        <p:spPr>
          <a:xfrm>
            <a:off x="616002" y="1371876"/>
            <a:ext cx="5160978" cy="3782018"/>
          </a:xfrm>
          <a:prstGeom prst="rect">
            <a:avLst/>
          </a:prstGeom>
        </p:spPr>
        <p:txBody>
          <a:bodyPr anchor="ctr">
            <a:normAutofit/>
          </a:bodyPr>
          <a:lstStyle>
            <a:lvl1pPr algn="ctr">
              <a:defRPr sz="1200">
                <a:latin typeface="+mj-lt"/>
              </a:defRPr>
            </a:lvl1pPr>
          </a:lstStyle>
          <a:p>
            <a:endParaRPr lang="x-none" dirty="0"/>
          </a:p>
        </p:txBody>
      </p:sp>
      <p:sp>
        <p:nvSpPr>
          <p:cNvPr id="12" name="Picture Placeholder 3">
            <a:extLst>
              <a:ext uri="{FF2B5EF4-FFF2-40B4-BE49-F238E27FC236}">
                <a16:creationId xmlns="" xmlns:a16="http://schemas.microsoft.com/office/drawing/2014/main" id="{20FA1C1A-BD0F-C68E-6D2E-56EF88B44AB2}"/>
              </a:ext>
            </a:extLst>
          </p:cNvPr>
          <p:cNvSpPr>
            <a:spLocks noGrp="1"/>
          </p:cNvSpPr>
          <p:nvPr>
            <p:ph type="pic" sz="quarter" idx="41"/>
          </p:nvPr>
        </p:nvSpPr>
        <p:spPr>
          <a:xfrm>
            <a:off x="6381015" y="4433894"/>
            <a:ext cx="720000" cy="720000"/>
          </a:xfrm>
          <a:prstGeom prst="rect">
            <a:avLst/>
          </a:prstGeom>
        </p:spPr>
        <p:txBody>
          <a:bodyPr anchor="ctr">
            <a:normAutofit/>
          </a:bodyPr>
          <a:lstStyle>
            <a:lvl1pPr algn="ctr">
              <a:defRPr sz="1200">
                <a:latin typeface="+mj-lt"/>
              </a:defRPr>
            </a:lvl1pPr>
          </a:lstStyle>
          <a:p>
            <a:endParaRPr lang="x-none" dirty="0"/>
          </a:p>
        </p:txBody>
      </p:sp>
      <p:sp>
        <p:nvSpPr>
          <p:cNvPr id="13" name="Text Placeholder 3">
            <a:extLst>
              <a:ext uri="{FF2B5EF4-FFF2-40B4-BE49-F238E27FC236}">
                <a16:creationId xmlns="" xmlns:a16="http://schemas.microsoft.com/office/drawing/2014/main" id="{FC2F1E1D-0086-8079-D219-8734D47CB7D6}"/>
              </a:ext>
            </a:extLst>
          </p:cNvPr>
          <p:cNvSpPr>
            <a:spLocks noGrp="1"/>
          </p:cNvSpPr>
          <p:nvPr>
            <p:ph type="body" sz="quarter" idx="42" hasCustomPrompt="1"/>
          </p:nvPr>
        </p:nvSpPr>
        <p:spPr>
          <a:xfrm>
            <a:off x="7289629" y="4433894"/>
            <a:ext cx="4233506"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15" name="TextBox 14">
            <a:extLst>
              <a:ext uri="{FF2B5EF4-FFF2-40B4-BE49-F238E27FC236}">
                <a16:creationId xmlns="" xmlns:a16="http://schemas.microsoft.com/office/drawing/2014/main" id="{CB748BB9-D46D-47E0-A4AA-4EDC278F00E5}"/>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pPr/>
              <a:t>‹#›</a:t>
            </a:fld>
            <a:endParaRPr lang="ru-RU" sz="2000" dirty="0"/>
          </a:p>
        </p:txBody>
      </p:sp>
      <p:grpSp>
        <p:nvGrpSpPr>
          <p:cNvPr id="16" name="Группа 15">
            <a:extLst>
              <a:ext uri="{FF2B5EF4-FFF2-40B4-BE49-F238E27FC236}">
                <a16:creationId xmlns="" xmlns:a16="http://schemas.microsoft.com/office/drawing/2014/main" id="{C53ABBF3-8165-4F76-AB45-C95BC9C8E426}"/>
              </a:ext>
            </a:extLst>
          </p:cNvPr>
          <p:cNvGrpSpPr/>
          <p:nvPr userDrawn="1"/>
        </p:nvGrpSpPr>
        <p:grpSpPr>
          <a:xfrm>
            <a:off x="576263" y="5927015"/>
            <a:ext cx="2590975" cy="394584"/>
            <a:chOff x="548879" y="6104894"/>
            <a:chExt cx="2590975" cy="394584"/>
          </a:xfrm>
          <a:solidFill>
            <a:schemeClr val="tx1"/>
          </a:solidFill>
        </p:grpSpPr>
        <p:pic>
          <p:nvPicPr>
            <p:cNvPr id="17" name="Рисунок 16">
              <a:extLst>
                <a:ext uri="{FF2B5EF4-FFF2-40B4-BE49-F238E27FC236}">
                  <a16:creationId xmlns="" xmlns:a16="http://schemas.microsoft.com/office/drawing/2014/main" id="{CAD4D7BD-4452-4152-84E9-C9782F25861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240249" y="6212241"/>
              <a:ext cx="1899605" cy="174276"/>
            </a:xfrm>
            <a:prstGeom prst="rect">
              <a:avLst/>
            </a:prstGeom>
          </p:spPr>
        </p:pic>
        <p:pic>
          <p:nvPicPr>
            <p:cNvPr id="18" name="Рисунок 17">
              <a:extLst>
                <a:ext uri="{FF2B5EF4-FFF2-40B4-BE49-F238E27FC236}">
                  <a16:creationId xmlns="" xmlns:a16="http://schemas.microsoft.com/office/drawing/2014/main" id="{53D054DB-50BF-43EA-8F45-69B444900B8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8879" y="6104894"/>
              <a:ext cx="327421" cy="394584"/>
            </a:xfrm>
            <a:prstGeom prst="rect">
              <a:avLst/>
            </a:prstGeom>
          </p:spPr>
        </p:pic>
      </p:grpSp>
      <p:pic>
        <p:nvPicPr>
          <p:cNvPr id="19" name="Рисунок 18">
            <a:extLst>
              <a:ext uri="{FF2B5EF4-FFF2-40B4-BE49-F238E27FC236}">
                <a16:creationId xmlns="" xmlns:a16="http://schemas.microsoft.com/office/drawing/2014/main" id="{9A95A1F9-6025-488E-AC87-B9F7F399CA0F}"/>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8148638" y="5885174"/>
            <a:ext cx="606983" cy="426586"/>
          </a:xfrm>
          <a:prstGeom prst="rect">
            <a:avLst/>
          </a:prstGeom>
        </p:spPr>
      </p:pic>
      <p:pic>
        <p:nvPicPr>
          <p:cNvPr id="20" name="Рисунок 19">
            <a:extLst>
              <a:ext uri="{FF2B5EF4-FFF2-40B4-BE49-F238E27FC236}">
                <a16:creationId xmlns="" xmlns:a16="http://schemas.microsoft.com/office/drawing/2014/main" id="{5FD968B9-AD80-42B5-B2AF-0AA594C555FF}"/>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193875" y="5907922"/>
            <a:ext cx="394404" cy="381091"/>
          </a:xfrm>
          <a:prstGeom prst="rect">
            <a:avLst/>
          </a:prstGeom>
        </p:spPr>
      </p:pic>
      <p:pic>
        <p:nvPicPr>
          <p:cNvPr id="21" name="Рисунок 20">
            <a:extLst>
              <a:ext uri="{FF2B5EF4-FFF2-40B4-BE49-F238E27FC236}">
                <a16:creationId xmlns="" xmlns:a16="http://schemas.microsoft.com/office/drawing/2014/main" id="{107F0B54-9394-48C3-B4C8-E3D8C2B753E5}"/>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4045263567"/>
      </p:ext>
    </p:extLst>
  </p:cSld>
  <p:clrMapOvr>
    <a:masterClrMapping/>
  </p:clrMapOvr>
  <p:extLst>
    <p:ext uri="{DCECCB84-F9BA-43D5-87BE-67443E8EF086}">
      <p15:sldGuideLst xmlns="" xmlns:p15="http://schemas.microsoft.com/office/powerpoint/2012/main">
        <p15:guide id="1" orient="horz" pos="3732">
          <p15:clr>
            <a:srgbClr val="FBAE40"/>
          </p15:clr>
        </p15:guide>
        <p15:guide id="2" pos="363">
          <p15:clr>
            <a:srgbClr val="FBAE40"/>
          </p15:clr>
        </p15:guide>
        <p15:guide id="3" orient="horz" pos="3975">
          <p15:clr>
            <a:srgbClr val="FBAE40"/>
          </p15:clr>
        </p15:guide>
        <p15:guide id="4" pos="7260">
          <p15:clr>
            <a:srgbClr val="FBAE40"/>
          </p15:clr>
        </p15:guide>
        <p15:guide id="5" orient="horz" pos="845" userDrawn="1">
          <p15:clr>
            <a:srgbClr val="FBAE40"/>
          </p15:clr>
        </p15:guide>
        <p15:guide id="6" orient="horz" pos="349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3-1">
    <p:spTree>
      <p:nvGrpSpPr>
        <p:cNvPr id="1" name=""/>
        <p:cNvGrpSpPr/>
        <p:nvPr/>
      </p:nvGrpSpPr>
      <p:grpSpPr>
        <a:xfrm>
          <a:off x="0" y="0"/>
          <a:ext cx="0" cy="0"/>
          <a:chOff x="0" y="0"/>
          <a:chExt cx="0" cy="0"/>
        </a:xfrm>
      </p:grpSpPr>
      <p:sp>
        <p:nvSpPr>
          <p:cNvPr id="2" name="Picture Placeholder 3">
            <a:extLst>
              <a:ext uri="{FF2B5EF4-FFF2-40B4-BE49-F238E27FC236}">
                <a16:creationId xmlns="" xmlns:a16="http://schemas.microsoft.com/office/drawing/2014/main" id="{7249C3F1-A9E8-7A13-7879-FBAE9FC7C806}"/>
              </a:ext>
            </a:extLst>
          </p:cNvPr>
          <p:cNvSpPr>
            <a:spLocks noGrp="1"/>
          </p:cNvSpPr>
          <p:nvPr>
            <p:ph type="pic" sz="quarter" idx="26"/>
          </p:nvPr>
        </p:nvSpPr>
        <p:spPr>
          <a:xfrm>
            <a:off x="616001" y="1347628"/>
            <a:ext cx="720000" cy="720000"/>
          </a:xfrm>
          <a:prstGeom prst="rect">
            <a:avLst/>
          </a:prstGeom>
        </p:spPr>
        <p:txBody>
          <a:bodyPr anchor="ctr">
            <a:normAutofit/>
          </a:bodyPr>
          <a:lstStyle>
            <a:lvl1pPr algn="ctr">
              <a:defRPr sz="1200">
                <a:latin typeface="+mj-lt"/>
              </a:defRPr>
            </a:lvl1pPr>
          </a:lstStyle>
          <a:p>
            <a:endParaRPr lang="x-none" dirty="0"/>
          </a:p>
        </p:txBody>
      </p:sp>
      <p:sp>
        <p:nvSpPr>
          <p:cNvPr id="5" name="Text Placeholder 3">
            <a:extLst>
              <a:ext uri="{FF2B5EF4-FFF2-40B4-BE49-F238E27FC236}">
                <a16:creationId xmlns="" xmlns:a16="http://schemas.microsoft.com/office/drawing/2014/main" id="{6AAACD2D-AD9C-2DB0-B2E4-3CF783DDED13}"/>
              </a:ext>
            </a:extLst>
          </p:cNvPr>
          <p:cNvSpPr>
            <a:spLocks noGrp="1"/>
          </p:cNvSpPr>
          <p:nvPr>
            <p:ph type="body" sz="quarter" idx="13" hasCustomPrompt="1"/>
          </p:nvPr>
        </p:nvSpPr>
        <p:spPr>
          <a:xfrm>
            <a:off x="1524615" y="1347628"/>
            <a:ext cx="4252365"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2400" b="0" i="0">
                <a:latin typeface="Futura PT Medium" panose="020B05020202040203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ru-RU" dirty="0"/>
              <a:t>24</a:t>
            </a:r>
            <a:r>
              <a:rPr lang="en-US" dirty="0" err="1"/>
              <a:t>pt</a:t>
            </a:r>
            <a:endParaRPr lang="en-US" dirty="0"/>
          </a:p>
        </p:txBody>
      </p:sp>
      <p:sp>
        <p:nvSpPr>
          <p:cNvPr id="6" name="Text Placeholder 3">
            <a:extLst>
              <a:ext uri="{FF2B5EF4-FFF2-40B4-BE49-F238E27FC236}">
                <a16:creationId xmlns="" xmlns:a16="http://schemas.microsoft.com/office/drawing/2014/main" id="{4869AED2-B52C-8D37-2998-FD8910F0C646}"/>
              </a:ext>
            </a:extLst>
          </p:cNvPr>
          <p:cNvSpPr>
            <a:spLocks noGrp="1"/>
          </p:cNvSpPr>
          <p:nvPr>
            <p:ph type="body" sz="quarter" idx="36" hasCustomPrompt="1"/>
          </p:nvPr>
        </p:nvSpPr>
        <p:spPr>
          <a:xfrm>
            <a:off x="1524615" y="2265987"/>
            <a:ext cx="4252365"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mj-lt"/>
              </a:defRPr>
            </a:lvl1pPr>
          </a:lstStyle>
          <a:p>
            <a:pPr lvl="0"/>
            <a:r>
              <a:rPr lang="en-US" dirty="0"/>
              <a:t>1</a:t>
            </a:r>
            <a:r>
              <a:rPr lang="ru-RU" dirty="0"/>
              <a:t>6</a:t>
            </a:r>
            <a:r>
              <a:rPr lang="en-US" dirty="0"/>
              <a:t> pt Lorem ipsum dolor sit amet, consectetuer adipiscing elit. Maecenas porttitor congue massa. Fusce posuere, magna sed</a:t>
            </a:r>
          </a:p>
        </p:txBody>
      </p:sp>
      <p:sp>
        <p:nvSpPr>
          <p:cNvPr id="8" name="Picture Placeholder 3">
            <a:extLst>
              <a:ext uri="{FF2B5EF4-FFF2-40B4-BE49-F238E27FC236}">
                <a16:creationId xmlns="" xmlns:a16="http://schemas.microsoft.com/office/drawing/2014/main" id="{AFC9C765-ECBA-1C4B-F5D9-4A1928DE50C3}"/>
              </a:ext>
            </a:extLst>
          </p:cNvPr>
          <p:cNvSpPr>
            <a:spLocks noGrp="1"/>
          </p:cNvSpPr>
          <p:nvPr>
            <p:ph type="pic" sz="quarter" idx="37"/>
          </p:nvPr>
        </p:nvSpPr>
        <p:spPr>
          <a:xfrm>
            <a:off x="6385212" y="1347628"/>
            <a:ext cx="720000" cy="720000"/>
          </a:xfrm>
          <a:prstGeom prst="rect">
            <a:avLst/>
          </a:prstGeom>
        </p:spPr>
        <p:txBody>
          <a:bodyPr anchor="ctr">
            <a:normAutofit/>
          </a:bodyPr>
          <a:lstStyle>
            <a:lvl1pPr algn="ctr">
              <a:defRPr sz="1200">
                <a:latin typeface="+mj-lt"/>
              </a:defRPr>
            </a:lvl1pPr>
          </a:lstStyle>
          <a:p>
            <a:endParaRPr lang="x-none" dirty="0"/>
          </a:p>
        </p:txBody>
      </p:sp>
      <p:sp>
        <p:nvSpPr>
          <p:cNvPr id="9" name="Text Placeholder 3">
            <a:extLst>
              <a:ext uri="{FF2B5EF4-FFF2-40B4-BE49-F238E27FC236}">
                <a16:creationId xmlns="" xmlns:a16="http://schemas.microsoft.com/office/drawing/2014/main" id="{EFF58FDC-1313-C6B3-03F1-8F7792CD4E6D}"/>
              </a:ext>
            </a:extLst>
          </p:cNvPr>
          <p:cNvSpPr>
            <a:spLocks noGrp="1"/>
          </p:cNvSpPr>
          <p:nvPr>
            <p:ph type="body" sz="quarter" idx="38" hasCustomPrompt="1"/>
          </p:nvPr>
        </p:nvSpPr>
        <p:spPr>
          <a:xfrm>
            <a:off x="7293827" y="1347628"/>
            <a:ext cx="4235283"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2400" b="0" i="0">
                <a:latin typeface="Futura PT Medium" panose="020B05020202040203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ru-RU" dirty="0"/>
              <a:t>24</a:t>
            </a:r>
            <a:r>
              <a:rPr lang="en-US" dirty="0" err="1"/>
              <a:t>pt</a:t>
            </a:r>
            <a:endParaRPr lang="en-US" dirty="0"/>
          </a:p>
        </p:txBody>
      </p:sp>
      <p:sp>
        <p:nvSpPr>
          <p:cNvPr id="12" name="Text Placeholder 3">
            <a:extLst>
              <a:ext uri="{FF2B5EF4-FFF2-40B4-BE49-F238E27FC236}">
                <a16:creationId xmlns="" xmlns:a16="http://schemas.microsoft.com/office/drawing/2014/main" id="{04D3CA3D-6FE4-CD71-A123-5CC560962788}"/>
              </a:ext>
            </a:extLst>
          </p:cNvPr>
          <p:cNvSpPr>
            <a:spLocks noGrp="1"/>
          </p:cNvSpPr>
          <p:nvPr>
            <p:ph type="body" sz="quarter" idx="39" hasCustomPrompt="1"/>
          </p:nvPr>
        </p:nvSpPr>
        <p:spPr>
          <a:xfrm>
            <a:off x="7293827" y="2265987"/>
            <a:ext cx="4235283"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mj-lt"/>
              </a:defRPr>
            </a:lvl1pPr>
          </a:lstStyle>
          <a:p>
            <a:pPr lvl="0"/>
            <a:r>
              <a:rPr lang="en-US" dirty="0"/>
              <a:t>1</a:t>
            </a:r>
            <a:r>
              <a:rPr lang="ru-RU" dirty="0"/>
              <a:t>6</a:t>
            </a:r>
            <a:r>
              <a:rPr lang="en-US" dirty="0"/>
              <a:t> pt Lorem ipsum dolor sit amet, consectetuer adipiscing elit. Maecenas porttitor congue massa. Fusce posuere, magna sed</a:t>
            </a:r>
          </a:p>
        </p:txBody>
      </p:sp>
      <p:sp>
        <p:nvSpPr>
          <p:cNvPr id="13" name="Picture Placeholder 3">
            <a:extLst>
              <a:ext uri="{FF2B5EF4-FFF2-40B4-BE49-F238E27FC236}">
                <a16:creationId xmlns="" xmlns:a16="http://schemas.microsoft.com/office/drawing/2014/main" id="{9758D21A-3D99-FE0A-875F-881FF60CFCDC}"/>
              </a:ext>
            </a:extLst>
          </p:cNvPr>
          <p:cNvSpPr>
            <a:spLocks noGrp="1"/>
          </p:cNvSpPr>
          <p:nvPr>
            <p:ph type="pic" sz="quarter" idx="40"/>
          </p:nvPr>
        </p:nvSpPr>
        <p:spPr>
          <a:xfrm>
            <a:off x="616001" y="3703066"/>
            <a:ext cx="720000" cy="720000"/>
          </a:xfrm>
          <a:prstGeom prst="rect">
            <a:avLst/>
          </a:prstGeom>
        </p:spPr>
        <p:txBody>
          <a:bodyPr anchor="ctr">
            <a:normAutofit/>
          </a:bodyPr>
          <a:lstStyle>
            <a:lvl1pPr algn="ctr">
              <a:defRPr sz="1200">
                <a:latin typeface="+mj-lt"/>
              </a:defRPr>
            </a:lvl1pPr>
          </a:lstStyle>
          <a:p>
            <a:endParaRPr lang="x-none" dirty="0"/>
          </a:p>
        </p:txBody>
      </p:sp>
      <p:sp>
        <p:nvSpPr>
          <p:cNvPr id="14" name="Text Placeholder 3">
            <a:extLst>
              <a:ext uri="{FF2B5EF4-FFF2-40B4-BE49-F238E27FC236}">
                <a16:creationId xmlns="" xmlns:a16="http://schemas.microsoft.com/office/drawing/2014/main" id="{EA9B7DF3-FAB4-EA6B-4712-76D86BC701BA}"/>
              </a:ext>
            </a:extLst>
          </p:cNvPr>
          <p:cNvSpPr>
            <a:spLocks noGrp="1"/>
          </p:cNvSpPr>
          <p:nvPr>
            <p:ph type="body" sz="quarter" idx="41" hasCustomPrompt="1"/>
          </p:nvPr>
        </p:nvSpPr>
        <p:spPr>
          <a:xfrm>
            <a:off x="1524615" y="3703066"/>
            <a:ext cx="4252365"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2400" b="0" i="0">
                <a:latin typeface="Futura PT Medium" panose="020B05020202040203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ru-RU" dirty="0"/>
              <a:t>24</a:t>
            </a:r>
            <a:r>
              <a:rPr lang="en-US" dirty="0" err="1"/>
              <a:t>pt</a:t>
            </a:r>
            <a:endParaRPr lang="en-US" dirty="0"/>
          </a:p>
        </p:txBody>
      </p:sp>
      <p:sp>
        <p:nvSpPr>
          <p:cNvPr id="15" name="Text Placeholder 3">
            <a:extLst>
              <a:ext uri="{FF2B5EF4-FFF2-40B4-BE49-F238E27FC236}">
                <a16:creationId xmlns="" xmlns:a16="http://schemas.microsoft.com/office/drawing/2014/main" id="{B6FBA287-FE5E-F4CE-7B68-2BDF2747F114}"/>
              </a:ext>
            </a:extLst>
          </p:cNvPr>
          <p:cNvSpPr>
            <a:spLocks noGrp="1"/>
          </p:cNvSpPr>
          <p:nvPr>
            <p:ph type="body" sz="quarter" idx="42" hasCustomPrompt="1"/>
          </p:nvPr>
        </p:nvSpPr>
        <p:spPr>
          <a:xfrm>
            <a:off x="1524615" y="4621426"/>
            <a:ext cx="4252365"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mj-lt"/>
              </a:defRPr>
            </a:lvl1pPr>
          </a:lstStyle>
          <a:p>
            <a:pPr lvl="0"/>
            <a:r>
              <a:rPr lang="en-US" dirty="0"/>
              <a:t>1</a:t>
            </a:r>
            <a:r>
              <a:rPr lang="ru-RU" dirty="0"/>
              <a:t>6</a:t>
            </a:r>
            <a:r>
              <a:rPr lang="en-US" dirty="0"/>
              <a:t> pt Lorem ipsum dolor sit amet, consectetuer adipiscing elit. Maecenas porttitor congue massa. Fusce posuere, magna sed</a:t>
            </a:r>
          </a:p>
        </p:txBody>
      </p:sp>
      <p:sp>
        <p:nvSpPr>
          <p:cNvPr id="18" name="Picture Placeholder 3">
            <a:extLst>
              <a:ext uri="{FF2B5EF4-FFF2-40B4-BE49-F238E27FC236}">
                <a16:creationId xmlns="" xmlns:a16="http://schemas.microsoft.com/office/drawing/2014/main" id="{225CAF3C-FA62-E261-A485-C04868A11055}"/>
              </a:ext>
            </a:extLst>
          </p:cNvPr>
          <p:cNvSpPr>
            <a:spLocks noGrp="1"/>
          </p:cNvSpPr>
          <p:nvPr>
            <p:ph type="pic" sz="quarter" idx="43"/>
          </p:nvPr>
        </p:nvSpPr>
        <p:spPr>
          <a:xfrm>
            <a:off x="6385212" y="3703066"/>
            <a:ext cx="720000" cy="720000"/>
          </a:xfrm>
          <a:prstGeom prst="rect">
            <a:avLst/>
          </a:prstGeom>
        </p:spPr>
        <p:txBody>
          <a:bodyPr anchor="ctr">
            <a:normAutofit/>
          </a:bodyPr>
          <a:lstStyle>
            <a:lvl1pPr algn="ctr">
              <a:defRPr sz="1200">
                <a:latin typeface="+mj-lt"/>
              </a:defRPr>
            </a:lvl1pPr>
          </a:lstStyle>
          <a:p>
            <a:endParaRPr lang="x-none" dirty="0"/>
          </a:p>
        </p:txBody>
      </p:sp>
      <p:sp>
        <p:nvSpPr>
          <p:cNvPr id="19" name="Text Placeholder 3">
            <a:extLst>
              <a:ext uri="{FF2B5EF4-FFF2-40B4-BE49-F238E27FC236}">
                <a16:creationId xmlns="" xmlns:a16="http://schemas.microsoft.com/office/drawing/2014/main" id="{09FF2D81-A78E-A6D8-0C20-7105EFD4579E}"/>
              </a:ext>
            </a:extLst>
          </p:cNvPr>
          <p:cNvSpPr>
            <a:spLocks noGrp="1"/>
          </p:cNvSpPr>
          <p:nvPr>
            <p:ph type="body" sz="quarter" idx="44" hasCustomPrompt="1"/>
          </p:nvPr>
        </p:nvSpPr>
        <p:spPr>
          <a:xfrm>
            <a:off x="7293827" y="3703066"/>
            <a:ext cx="4252365"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2400" b="0" i="0">
                <a:latin typeface="Futura PT Medium" panose="020B05020202040203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ru-RU" dirty="0"/>
              <a:t>24</a:t>
            </a:r>
            <a:r>
              <a:rPr lang="en-US" dirty="0" err="1"/>
              <a:t>pt</a:t>
            </a:r>
            <a:endParaRPr lang="en-US" dirty="0"/>
          </a:p>
        </p:txBody>
      </p:sp>
      <p:sp>
        <p:nvSpPr>
          <p:cNvPr id="20" name="Text Placeholder 3">
            <a:extLst>
              <a:ext uri="{FF2B5EF4-FFF2-40B4-BE49-F238E27FC236}">
                <a16:creationId xmlns="" xmlns:a16="http://schemas.microsoft.com/office/drawing/2014/main" id="{900C2437-8C0D-43B4-334D-9F6071CDDA32}"/>
              </a:ext>
            </a:extLst>
          </p:cNvPr>
          <p:cNvSpPr>
            <a:spLocks noGrp="1"/>
          </p:cNvSpPr>
          <p:nvPr>
            <p:ph type="body" sz="quarter" idx="45" hasCustomPrompt="1"/>
          </p:nvPr>
        </p:nvSpPr>
        <p:spPr>
          <a:xfrm>
            <a:off x="7293827" y="4621426"/>
            <a:ext cx="4252365"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mj-lt"/>
              </a:defRPr>
            </a:lvl1pPr>
          </a:lstStyle>
          <a:p>
            <a:pPr lvl="0"/>
            <a:r>
              <a:rPr lang="en-US" dirty="0"/>
              <a:t>1</a:t>
            </a:r>
            <a:r>
              <a:rPr lang="ru-RU" dirty="0"/>
              <a:t>6</a:t>
            </a:r>
            <a:r>
              <a:rPr lang="en-US" dirty="0"/>
              <a:t> pt Lorem ipsum dolor sit amet, consectetuer adipiscing elit. Maecenas porttitor congue massa. Fusce posuere, magna sed</a:t>
            </a:r>
          </a:p>
        </p:txBody>
      </p:sp>
      <p:sp>
        <p:nvSpPr>
          <p:cNvPr id="23" name="Заголовок 17">
            <a:extLst>
              <a:ext uri="{FF2B5EF4-FFF2-40B4-BE49-F238E27FC236}">
                <a16:creationId xmlns="" xmlns:a16="http://schemas.microsoft.com/office/drawing/2014/main" id="{F88776BE-2CF2-82B1-9082-27442E3AFCB6}"/>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21" name="TextBox 20">
            <a:extLst>
              <a:ext uri="{FF2B5EF4-FFF2-40B4-BE49-F238E27FC236}">
                <a16:creationId xmlns="" xmlns:a16="http://schemas.microsoft.com/office/drawing/2014/main" id="{2073AD2F-1C8B-46F0-A4BC-2DBDD1F32413}"/>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pPr/>
              <a:t>‹#›</a:t>
            </a:fld>
            <a:endParaRPr lang="ru-RU" sz="2000" dirty="0"/>
          </a:p>
        </p:txBody>
      </p:sp>
      <p:grpSp>
        <p:nvGrpSpPr>
          <p:cNvPr id="22" name="Группа 21">
            <a:extLst>
              <a:ext uri="{FF2B5EF4-FFF2-40B4-BE49-F238E27FC236}">
                <a16:creationId xmlns="" xmlns:a16="http://schemas.microsoft.com/office/drawing/2014/main" id="{745BCBB9-ADF2-44BF-9DCA-3A5671349BFD}"/>
              </a:ext>
            </a:extLst>
          </p:cNvPr>
          <p:cNvGrpSpPr/>
          <p:nvPr userDrawn="1"/>
        </p:nvGrpSpPr>
        <p:grpSpPr>
          <a:xfrm>
            <a:off x="576263" y="5927015"/>
            <a:ext cx="2590975" cy="394584"/>
            <a:chOff x="548879" y="6104894"/>
            <a:chExt cx="2590975" cy="394584"/>
          </a:xfrm>
          <a:solidFill>
            <a:schemeClr val="tx1"/>
          </a:solidFill>
        </p:grpSpPr>
        <p:pic>
          <p:nvPicPr>
            <p:cNvPr id="24" name="Рисунок 23">
              <a:extLst>
                <a:ext uri="{FF2B5EF4-FFF2-40B4-BE49-F238E27FC236}">
                  <a16:creationId xmlns="" xmlns:a16="http://schemas.microsoft.com/office/drawing/2014/main" id="{C2A3515D-B39F-49CA-88CC-BFB4E4FF9ED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240249" y="6212241"/>
              <a:ext cx="1899605" cy="174276"/>
            </a:xfrm>
            <a:prstGeom prst="rect">
              <a:avLst/>
            </a:prstGeom>
          </p:spPr>
        </p:pic>
        <p:pic>
          <p:nvPicPr>
            <p:cNvPr id="25" name="Рисунок 24">
              <a:extLst>
                <a:ext uri="{FF2B5EF4-FFF2-40B4-BE49-F238E27FC236}">
                  <a16:creationId xmlns="" xmlns:a16="http://schemas.microsoft.com/office/drawing/2014/main" id="{8722C613-484B-4B0E-A4DB-C590393F326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8879" y="6104894"/>
              <a:ext cx="327421" cy="394584"/>
            </a:xfrm>
            <a:prstGeom prst="rect">
              <a:avLst/>
            </a:prstGeom>
          </p:spPr>
        </p:pic>
      </p:grpSp>
      <p:pic>
        <p:nvPicPr>
          <p:cNvPr id="26" name="Рисунок 25">
            <a:extLst>
              <a:ext uri="{FF2B5EF4-FFF2-40B4-BE49-F238E27FC236}">
                <a16:creationId xmlns="" xmlns:a16="http://schemas.microsoft.com/office/drawing/2014/main" id="{D3633FA1-1073-4556-9A3F-5D77CD7F887A}"/>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8148638" y="5885174"/>
            <a:ext cx="606983" cy="426586"/>
          </a:xfrm>
          <a:prstGeom prst="rect">
            <a:avLst/>
          </a:prstGeom>
        </p:spPr>
      </p:pic>
      <p:pic>
        <p:nvPicPr>
          <p:cNvPr id="27" name="Рисунок 26">
            <a:extLst>
              <a:ext uri="{FF2B5EF4-FFF2-40B4-BE49-F238E27FC236}">
                <a16:creationId xmlns="" xmlns:a16="http://schemas.microsoft.com/office/drawing/2014/main" id="{B8D6423A-0F3D-4284-A397-666203BA9F2B}"/>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193875" y="5907922"/>
            <a:ext cx="394404" cy="381091"/>
          </a:xfrm>
          <a:prstGeom prst="rect">
            <a:avLst/>
          </a:prstGeom>
        </p:spPr>
      </p:pic>
      <p:pic>
        <p:nvPicPr>
          <p:cNvPr id="28" name="Рисунок 27">
            <a:extLst>
              <a:ext uri="{FF2B5EF4-FFF2-40B4-BE49-F238E27FC236}">
                <a16:creationId xmlns="" xmlns:a16="http://schemas.microsoft.com/office/drawing/2014/main" id="{622EF11C-B4AA-47CE-AE41-CCC1F2FD85C8}"/>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2920685942"/>
      </p:ext>
    </p:extLst>
  </p:cSld>
  <p:clrMapOvr>
    <a:masterClrMapping/>
  </p:clrMapOvr>
  <p:extLst>
    <p:ext uri="{DCECCB84-F9BA-43D5-87BE-67443E8EF086}">
      <p15:sldGuideLst xmlns="" xmlns:p15="http://schemas.microsoft.com/office/powerpoint/2012/main">
        <p15:guide id="1" orient="horz" pos="3732">
          <p15:clr>
            <a:srgbClr val="FBAE40"/>
          </p15:clr>
        </p15:guide>
        <p15:guide id="2" pos="363">
          <p15:clr>
            <a:srgbClr val="FBAE40"/>
          </p15:clr>
        </p15:guide>
        <p15:guide id="3" orient="horz" pos="3975">
          <p15:clr>
            <a:srgbClr val="FBAE40"/>
          </p15:clr>
        </p15:guide>
        <p15:guide id="4" pos="7258">
          <p15:clr>
            <a:srgbClr val="FBAE40"/>
          </p15:clr>
        </p15:guide>
        <p15:guide id="5" orient="horz" pos="3501" userDrawn="1">
          <p15:clr>
            <a:srgbClr val="FBAE40"/>
          </p15:clr>
        </p15:guide>
        <p15:guide id="6" orient="horz" pos="84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3-1">
    <p:spTree>
      <p:nvGrpSpPr>
        <p:cNvPr id="1" name=""/>
        <p:cNvGrpSpPr/>
        <p:nvPr/>
      </p:nvGrpSpPr>
      <p:grpSpPr>
        <a:xfrm>
          <a:off x="0" y="0"/>
          <a:ext cx="0" cy="0"/>
          <a:chOff x="0" y="0"/>
          <a:chExt cx="0" cy="0"/>
        </a:xfrm>
      </p:grpSpPr>
      <p:sp>
        <p:nvSpPr>
          <p:cNvPr id="7" name="TextBox 6"/>
          <p:cNvSpPr txBox="1"/>
          <p:nvPr userDrawn="1"/>
        </p:nvSpPr>
        <p:spPr>
          <a:xfrm>
            <a:off x="11193395" y="5959757"/>
            <a:ext cx="485967" cy="400110"/>
          </a:xfrm>
          <a:prstGeom prst="rect">
            <a:avLst/>
          </a:prstGeom>
          <a:noFill/>
        </p:spPr>
        <p:txBody>
          <a:bodyPr wrap="none" rtlCol="0">
            <a:spAutoFit/>
          </a:bodyPr>
          <a:lstStyle/>
          <a:p>
            <a:fld id="{276BC3AB-C257-4DA5-9F33-BF8342E5AFD5}" type="slidenum">
              <a:rPr lang="ru-RU" sz="2000" smtClean="0"/>
              <a:pPr/>
              <a:t>‹#›</a:t>
            </a:fld>
            <a:endParaRPr lang="ru-RU" sz="2000" dirty="0"/>
          </a:p>
        </p:txBody>
      </p:sp>
      <p:sp>
        <p:nvSpPr>
          <p:cNvPr id="23" name="Заголовок 17">
            <a:extLst>
              <a:ext uri="{FF2B5EF4-FFF2-40B4-BE49-F238E27FC236}">
                <a16:creationId xmlns="" xmlns:a16="http://schemas.microsoft.com/office/drawing/2014/main" id="{F88776BE-2CF2-82B1-9082-27442E3AFCB6}"/>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10" name="Picture Placeholder 3">
            <a:extLst>
              <a:ext uri="{FF2B5EF4-FFF2-40B4-BE49-F238E27FC236}">
                <a16:creationId xmlns="" xmlns:a16="http://schemas.microsoft.com/office/drawing/2014/main" id="{22825F32-9176-6BD8-F800-889814AE668C}"/>
              </a:ext>
            </a:extLst>
          </p:cNvPr>
          <p:cNvSpPr>
            <a:spLocks noGrp="1"/>
          </p:cNvSpPr>
          <p:nvPr>
            <p:ph type="pic" sz="quarter" idx="26"/>
          </p:nvPr>
        </p:nvSpPr>
        <p:spPr>
          <a:xfrm>
            <a:off x="616002" y="2281556"/>
            <a:ext cx="1032120" cy="1032265"/>
          </a:xfrm>
          <a:prstGeom prst="rect">
            <a:avLst/>
          </a:prstGeom>
        </p:spPr>
        <p:txBody>
          <a:bodyPr anchor="ctr">
            <a:normAutofit/>
          </a:bodyPr>
          <a:lstStyle>
            <a:lvl1pPr algn="ctr">
              <a:defRPr sz="900">
                <a:latin typeface="+mn-lt"/>
              </a:defRPr>
            </a:lvl1pPr>
          </a:lstStyle>
          <a:p>
            <a:endParaRPr lang="x-none" dirty="0"/>
          </a:p>
        </p:txBody>
      </p:sp>
      <p:sp>
        <p:nvSpPr>
          <p:cNvPr id="11" name="Text Placeholder 3">
            <a:extLst>
              <a:ext uri="{FF2B5EF4-FFF2-40B4-BE49-F238E27FC236}">
                <a16:creationId xmlns="" xmlns:a16="http://schemas.microsoft.com/office/drawing/2014/main" id="{60615112-2C6B-433A-8B6A-5548BF6E58AE}"/>
              </a:ext>
            </a:extLst>
          </p:cNvPr>
          <p:cNvSpPr>
            <a:spLocks noGrp="1"/>
          </p:cNvSpPr>
          <p:nvPr>
            <p:ph type="body" sz="quarter" idx="13" hasCustomPrompt="1"/>
          </p:nvPr>
        </p:nvSpPr>
        <p:spPr>
          <a:xfrm>
            <a:off x="616002" y="3480190"/>
            <a:ext cx="3171292" cy="984885"/>
          </a:xfrm>
          <a:prstGeom prst="rect">
            <a:avLst/>
          </a:prstGeom>
        </p:spPr>
        <p:txBody>
          <a:bodyPr wrap="square" lIns="0" tIns="0" rIns="0" bIns="0" anchor="t">
            <a:spAutoFit/>
          </a:bodyPr>
          <a:lstStyle>
            <a:lvl1pPr marL="0" marR="0" indent="0" algn="l" defTabSz="914309"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16" name="Picture Placeholder 3">
            <a:extLst>
              <a:ext uri="{FF2B5EF4-FFF2-40B4-BE49-F238E27FC236}">
                <a16:creationId xmlns="" xmlns:a16="http://schemas.microsoft.com/office/drawing/2014/main" id="{5603C79F-BD9E-F6C5-D54C-74082463DC57}"/>
              </a:ext>
            </a:extLst>
          </p:cNvPr>
          <p:cNvSpPr>
            <a:spLocks noGrp="1"/>
          </p:cNvSpPr>
          <p:nvPr>
            <p:ph type="pic" sz="quarter" idx="27"/>
          </p:nvPr>
        </p:nvSpPr>
        <p:spPr>
          <a:xfrm>
            <a:off x="4482642" y="2281556"/>
            <a:ext cx="1032120" cy="1032265"/>
          </a:xfrm>
          <a:prstGeom prst="rect">
            <a:avLst/>
          </a:prstGeom>
        </p:spPr>
        <p:txBody>
          <a:bodyPr anchor="ctr">
            <a:normAutofit/>
          </a:bodyPr>
          <a:lstStyle>
            <a:lvl1pPr algn="ctr">
              <a:defRPr sz="900">
                <a:latin typeface="+mn-lt"/>
              </a:defRPr>
            </a:lvl1pPr>
          </a:lstStyle>
          <a:p>
            <a:endParaRPr lang="x-none" dirty="0"/>
          </a:p>
        </p:txBody>
      </p:sp>
      <p:sp>
        <p:nvSpPr>
          <p:cNvPr id="17" name="Text Placeholder 3">
            <a:extLst>
              <a:ext uri="{FF2B5EF4-FFF2-40B4-BE49-F238E27FC236}">
                <a16:creationId xmlns="" xmlns:a16="http://schemas.microsoft.com/office/drawing/2014/main" id="{BB90836A-D48D-12D1-DE47-B65A07438DC3}"/>
              </a:ext>
            </a:extLst>
          </p:cNvPr>
          <p:cNvSpPr>
            <a:spLocks noGrp="1"/>
          </p:cNvSpPr>
          <p:nvPr>
            <p:ph type="body" sz="quarter" idx="29" hasCustomPrompt="1"/>
          </p:nvPr>
        </p:nvSpPr>
        <p:spPr>
          <a:xfrm>
            <a:off x="4482643" y="3480190"/>
            <a:ext cx="3171292" cy="984885"/>
          </a:xfrm>
          <a:prstGeom prst="rect">
            <a:avLst/>
          </a:prstGeom>
        </p:spPr>
        <p:txBody>
          <a:bodyPr wrap="square" lIns="0" tIns="0" rIns="0" bIns="0" anchor="t">
            <a:spAutoFit/>
          </a:bodyPr>
          <a:lstStyle>
            <a:lvl1pPr marL="0" marR="0" indent="0" algn="l" defTabSz="914309"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21" name="Picture Placeholder 3">
            <a:extLst>
              <a:ext uri="{FF2B5EF4-FFF2-40B4-BE49-F238E27FC236}">
                <a16:creationId xmlns="" xmlns:a16="http://schemas.microsoft.com/office/drawing/2014/main" id="{AD2D184C-F4AE-3EA2-80B5-85BF22160112}"/>
              </a:ext>
            </a:extLst>
          </p:cNvPr>
          <p:cNvSpPr>
            <a:spLocks noGrp="1"/>
          </p:cNvSpPr>
          <p:nvPr>
            <p:ph type="pic" sz="quarter" idx="30"/>
          </p:nvPr>
        </p:nvSpPr>
        <p:spPr>
          <a:xfrm>
            <a:off x="8349282" y="2281556"/>
            <a:ext cx="1032120" cy="1032265"/>
          </a:xfrm>
          <a:prstGeom prst="rect">
            <a:avLst/>
          </a:prstGeom>
        </p:spPr>
        <p:txBody>
          <a:bodyPr anchor="ctr">
            <a:normAutofit/>
          </a:bodyPr>
          <a:lstStyle>
            <a:lvl1pPr algn="ctr">
              <a:defRPr sz="900">
                <a:latin typeface="+mn-lt"/>
              </a:defRPr>
            </a:lvl1pPr>
          </a:lstStyle>
          <a:p>
            <a:endParaRPr lang="x-none" dirty="0"/>
          </a:p>
        </p:txBody>
      </p:sp>
      <p:sp>
        <p:nvSpPr>
          <p:cNvPr id="22" name="Text Placeholder 3">
            <a:extLst>
              <a:ext uri="{FF2B5EF4-FFF2-40B4-BE49-F238E27FC236}">
                <a16:creationId xmlns="" xmlns:a16="http://schemas.microsoft.com/office/drawing/2014/main" id="{98BD5A17-8BCD-7E20-BA16-6F9AB3953609}"/>
              </a:ext>
            </a:extLst>
          </p:cNvPr>
          <p:cNvSpPr>
            <a:spLocks noGrp="1"/>
          </p:cNvSpPr>
          <p:nvPr>
            <p:ph type="body" sz="quarter" idx="32" hasCustomPrompt="1"/>
          </p:nvPr>
        </p:nvSpPr>
        <p:spPr>
          <a:xfrm>
            <a:off x="8349283" y="3480190"/>
            <a:ext cx="3171292" cy="984885"/>
          </a:xfrm>
          <a:prstGeom prst="rect">
            <a:avLst/>
          </a:prstGeom>
        </p:spPr>
        <p:txBody>
          <a:bodyPr wrap="square" lIns="0" tIns="0" rIns="0" bIns="0" anchor="t">
            <a:spAutoFit/>
          </a:bodyPr>
          <a:lstStyle>
            <a:lvl1pPr marL="0" marR="0" indent="0" algn="l" defTabSz="914309"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12" name="TextBox 11">
            <a:extLst>
              <a:ext uri="{FF2B5EF4-FFF2-40B4-BE49-F238E27FC236}">
                <a16:creationId xmlns="" xmlns:a16="http://schemas.microsoft.com/office/drawing/2014/main" id="{AB1292DA-39D1-4565-9B40-BDA135F4C487}"/>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pPr/>
              <a:t>‹#›</a:t>
            </a:fld>
            <a:endParaRPr lang="ru-RU" sz="2000" dirty="0"/>
          </a:p>
        </p:txBody>
      </p:sp>
      <p:grpSp>
        <p:nvGrpSpPr>
          <p:cNvPr id="13" name="Группа 12">
            <a:extLst>
              <a:ext uri="{FF2B5EF4-FFF2-40B4-BE49-F238E27FC236}">
                <a16:creationId xmlns="" xmlns:a16="http://schemas.microsoft.com/office/drawing/2014/main" id="{95EC7803-A959-4111-AFE5-5E872830BAEF}"/>
              </a:ext>
            </a:extLst>
          </p:cNvPr>
          <p:cNvGrpSpPr/>
          <p:nvPr userDrawn="1"/>
        </p:nvGrpSpPr>
        <p:grpSpPr>
          <a:xfrm>
            <a:off x="576263" y="5927015"/>
            <a:ext cx="2590975" cy="394584"/>
            <a:chOff x="548879" y="6104894"/>
            <a:chExt cx="2590975" cy="394584"/>
          </a:xfrm>
          <a:solidFill>
            <a:schemeClr val="tx1"/>
          </a:solidFill>
        </p:grpSpPr>
        <p:pic>
          <p:nvPicPr>
            <p:cNvPr id="14" name="Рисунок 13">
              <a:extLst>
                <a:ext uri="{FF2B5EF4-FFF2-40B4-BE49-F238E27FC236}">
                  <a16:creationId xmlns="" xmlns:a16="http://schemas.microsoft.com/office/drawing/2014/main" id="{262AB3DD-6D4B-45EA-AF80-13543A232A7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240249" y="6212241"/>
              <a:ext cx="1899605" cy="174276"/>
            </a:xfrm>
            <a:prstGeom prst="rect">
              <a:avLst/>
            </a:prstGeom>
          </p:spPr>
        </p:pic>
        <p:pic>
          <p:nvPicPr>
            <p:cNvPr id="15" name="Рисунок 14">
              <a:extLst>
                <a:ext uri="{FF2B5EF4-FFF2-40B4-BE49-F238E27FC236}">
                  <a16:creationId xmlns="" xmlns:a16="http://schemas.microsoft.com/office/drawing/2014/main" id="{22092157-F817-4E4C-A678-FBA02DCFB35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8879" y="6104894"/>
              <a:ext cx="327421" cy="394584"/>
            </a:xfrm>
            <a:prstGeom prst="rect">
              <a:avLst/>
            </a:prstGeom>
          </p:spPr>
        </p:pic>
      </p:grpSp>
      <p:pic>
        <p:nvPicPr>
          <p:cNvPr id="18" name="Рисунок 17">
            <a:extLst>
              <a:ext uri="{FF2B5EF4-FFF2-40B4-BE49-F238E27FC236}">
                <a16:creationId xmlns="" xmlns:a16="http://schemas.microsoft.com/office/drawing/2014/main" id="{40DE6D7D-E10C-4B49-AD40-C8F67F7C0798}"/>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8148638" y="5885174"/>
            <a:ext cx="606983" cy="426586"/>
          </a:xfrm>
          <a:prstGeom prst="rect">
            <a:avLst/>
          </a:prstGeom>
        </p:spPr>
      </p:pic>
      <p:pic>
        <p:nvPicPr>
          <p:cNvPr id="19" name="Рисунок 18">
            <a:extLst>
              <a:ext uri="{FF2B5EF4-FFF2-40B4-BE49-F238E27FC236}">
                <a16:creationId xmlns="" xmlns:a16="http://schemas.microsoft.com/office/drawing/2014/main" id="{07E38CF6-D812-4B93-8B48-52CD2C448FB4}"/>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193875" y="5907922"/>
            <a:ext cx="394404" cy="381091"/>
          </a:xfrm>
          <a:prstGeom prst="rect">
            <a:avLst/>
          </a:prstGeom>
        </p:spPr>
      </p:pic>
      <p:pic>
        <p:nvPicPr>
          <p:cNvPr id="20" name="Рисунок 19">
            <a:extLst>
              <a:ext uri="{FF2B5EF4-FFF2-40B4-BE49-F238E27FC236}">
                <a16:creationId xmlns="" xmlns:a16="http://schemas.microsoft.com/office/drawing/2014/main" id="{2B59AE86-EAD7-4569-B26F-E448843D50F9}"/>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1126370401"/>
      </p:ext>
    </p:extLst>
  </p:cSld>
  <p:clrMapOvr>
    <a:masterClrMapping/>
  </p:clrMapOvr>
  <p:extLst>
    <p:ext uri="{DCECCB84-F9BA-43D5-87BE-67443E8EF086}">
      <p15:sldGuideLst xmlns="" xmlns:p15="http://schemas.microsoft.com/office/powerpoint/2012/main">
        <p15:guide id="1" orient="horz" pos="3732">
          <p15:clr>
            <a:srgbClr val="FBAE40"/>
          </p15:clr>
        </p15:guide>
        <p15:guide id="2" pos="363">
          <p15:clr>
            <a:srgbClr val="FBAE40"/>
          </p15:clr>
        </p15:guide>
        <p15:guide id="3" orient="horz" pos="3975">
          <p15:clr>
            <a:srgbClr val="FBAE40"/>
          </p15:clr>
        </p15:guide>
        <p15:guide id="4" pos="7258">
          <p15:clr>
            <a:srgbClr val="FBAE40"/>
          </p15:clr>
        </p15:guide>
        <p15:guide id="5" orient="horz" pos="3498" userDrawn="1">
          <p15:clr>
            <a:srgbClr val="FBAE40"/>
          </p15:clr>
        </p15:guide>
        <p15:guide id="6" orient="horz" pos="84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3-1">
    <p:spTree>
      <p:nvGrpSpPr>
        <p:cNvPr id="1" name=""/>
        <p:cNvGrpSpPr/>
        <p:nvPr/>
      </p:nvGrpSpPr>
      <p:grpSpPr>
        <a:xfrm>
          <a:off x="0" y="0"/>
          <a:ext cx="0" cy="0"/>
          <a:chOff x="0" y="0"/>
          <a:chExt cx="0" cy="0"/>
        </a:xfrm>
      </p:grpSpPr>
      <p:sp>
        <p:nvSpPr>
          <p:cNvPr id="7" name="TextBox 6"/>
          <p:cNvSpPr txBox="1"/>
          <p:nvPr userDrawn="1"/>
        </p:nvSpPr>
        <p:spPr>
          <a:xfrm>
            <a:off x="11193395" y="5959757"/>
            <a:ext cx="485967" cy="400110"/>
          </a:xfrm>
          <a:prstGeom prst="rect">
            <a:avLst/>
          </a:prstGeom>
          <a:noFill/>
        </p:spPr>
        <p:txBody>
          <a:bodyPr wrap="none" rtlCol="0">
            <a:spAutoFit/>
          </a:bodyPr>
          <a:lstStyle/>
          <a:p>
            <a:fld id="{276BC3AB-C257-4DA5-9F33-BF8342E5AFD5}" type="slidenum">
              <a:rPr lang="ru-RU" sz="2000" smtClean="0"/>
              <a:pPr/>
              <a:t>‹#›</a:t>
            </a:fld>
            <a:endParaRPr lang="ru-RU" sz="2000" dirty="0"/>
          </a:p>
        </p:txBody>
      </p:sp>
      <p:sp>
        <p:nvSpPr>
          <p:cNvPr id="19" name="Прямоугольник 18">
            <a:extLst>
              <a:ext uri="{FF2B5EF4-FFF2-40B4-BE49-F238E27FC236}">
                <a16:creationId xmlns="" xmlns:a16="http://schemas.microsoft.com/office/drawing/2014/main" id="{80128F21-5D0C-2E01-C714-B859EB4E89B7}"/>
              </a:ext>
            </a:extLst>
          </p:cNvPr>
          <p:cNvSpPr/>
          <p:nvPr userDrawn="1"/>
        </p:nvSpPr>
        <p:spPr>
          <a:xfrm>
            <a:off x="6385212" y="1487488"/>
            <a:ext cx="5806788" cy="3972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800"/>
          </a:p>
        </p:txBody>
      </p:sp>
      <p:sp>
        <p:nvSpPr>
          <p:cNvPr id="32" name="Text Placeholder 3">
            <a:extLst>
              <a:ext uri="{FF2B5EF4-FFF2-40B4-BE49-F238E27FC236}">
                <a16:creationId xmlns="" xmlns:a16="http://schemas.microsoft.com/office/drawing/2014/main" id="{A19D6A02-0D8B-2031-94B0-BAE8C3A9D839}"/>
              </a:ext>
            </a:extLst>
          </p:cNvPr>
          <p:cNvSpPr>
            <a:spLocks noGrp="1"/>
          </p:cNvSpPr>
          <p:nvPr>
            <p:ph type="body" sz="quarter" idx="40" hasCustomPrompt="1"/>
          </p:nvPr>
        </p:nvSpPr>
        <p:spPr>
          <a:xfrm>
            <a:off x="616002" y="1504968"/>
            <a:ext cx="5160978" cy="3939540"/>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1</a:t>
            </a:r>
            <a:r>
              <a:rPr lang="ru-RU" dirty="0"/>
              <a:t>6</a:t>
            </a:r>
            <a:r>
              <a:rPr lang="en-US" dirty="0"/>
              <a:t> pt Lorem ipsum dolor sit amet, consectetuer adipiscing elit. Maecenas porttitor congue massa. Fusce posuere,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lvl="0"/>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p:txBody>
      </p:sp>
      <p:sp>
        <p:nvSpPr>
          <p:cNvPr id="44" name="Picture Placeholder 3">
            <a:extLst>
              <a:ext uri="{FF2B5EF4-FFF2-40B4-BE49-F238E27FC236}">
                <a16:creationId xmlns="" xmlns:a16="http://schemas.microsoft.com/office/drawing/2014/main" id="{12745DE9-3B16-95C1-D1D5-BE0E0DE3F475}"/>
              </a:ext>
            </a:extLst>
          </p:cNvPr>
          <p:cNvSpPr>
            <a:spLocks noGrp="1"/>
          </p:cNvSpPr>
          <p:nvPr>
            <p:ph type="pic" sz="quarter" idx="27"/>
          </p:nvPr>
        </p:nvSpPr>
        <p:spPr>
          <a:xfrm>
            <a:off x="6670369" y="1781517"/>
            <a:ext cx="720000" cy="720000"/>
          </a:xfrm>
          <a:prstGeom prst="rect">
            <a:avLst/>
          </a:prstGeom>
        </p:spPr>
        <p:txBody>
          <a:bodyPr anchor="ctr">
            <a:normAutofit/>
          </a:bodyPr>
          <a:lstStyle>
            <a:lvl1pPr algn="ctr">
              <a:defRPr sz="1200">
                <a:latin typeface="+mj-lt"/>
              </a:defRPr>
            </a:lvl1pPr>
          </a:lstStyle>
          <a:p>
            <a:endParaRPr lang="x-none" dirty="0"/>
          </a:p>
        </p:txBody>
      </p:sp>
      <p:sp>
        <p:nvSpPr>
          <p:cNvPr id="45" name="Text Placeholder 3">
            <a:extLst>
              <a:ext uri="{FF2B5EF4-FFF2-40B4-BE49-F238E27FC236}">
                <a16:creationId xmlns="" xmlns:a16="http://schemas.microsoft.com/office/drawing/2014/main" id="{F001C648-F7E1-24C0-AE4A-03212016F03F}"/>
              </a:ext>
            </a:extLst>
          </p:cNvPr>
          <p:cNvSpPr>
            <a:spLocks noGrp="1"/>
          </p:cNvSpPr>
          <p:nvPr>
            <p:ph type="body" sz="quarter" idx="41" hasCustomPrompt="1"/>
          </p:nvPr>
        </p:nvSpPr>
        <p:spPr>
          <a:xfrm>
            <a:off x="7574365" y="2415857"/>
            <a:ext cx="3946210" cy="1969770"/>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1</a:t>
            </a:r>
            <a:r>
              <a:rPr lang="ru-RU" dirty="0"/>
              <a:t>6</a:t>
            </a:r>
            <a:r>
              <a:rPr lang="en-US" dirty="0"/>
              <a:t> pt Lorem ipsum dolor sit amet, consectetuer adipiscing elit. Maecenas porttitor congue massa. Fusce posuere,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p>
        </p:txBody>
      </p:sp>
      <p:sp>
        <p:nvSpPr>
          <p:cNvPr id="47" name="Text Placeholder 3">
            <a:extLst>
              <a:ext uri="{FF2B5EF4-FFF2-40B4-BE49-F238E27FC236}">
                <a16:creationId xmlns="" xmlns:a16="http://schemas.microsoft.com/office/drawing/2014/main" id="{BF2F5044-7C91-2492-9B9F-8B18E8A1210C}"/>
              </a:ext>
            </a:extLst>
          </p:cNvPr>
          <p:cNvSpPr>
            <a:spLocks noGrp="1"/>
          </p:cNvSpPr>
          <p:nvPr>
            <p:ph type="body" sz="quarter" idx="43" hasCustomPrompt="1"/>
          </p:nvPr>
        </p:nvSpPr>
        <p:spPr>
          <a:xfrm>
            <a:off x="7574365" y="1762853"/>
            <a:ext cx="3946210" cy="553998"/>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800" b="0" i="0">
                <a:latin typeface="Futura PT Medium" panose="020B0502020204020303" pitchFamily="34" charset="0"/>
              </a:defRPr>
            </a:lvl1pPr>
          </a:lstStyle>
          <a:p>
            <a:pPr lvl="0"/>
            <a:r>
              <a:rPr lang="en-US" dirty="0"/>
              <a:t>Lorem ipsum dolor sit </a:t>
            </a:r>
            <a:r>
              <a:rPr lang="en-US" dirty="0" err="1"/>
              <a:t>amet</a:t>
            </a:r>
            <a:r>
              <a:rPr lang="en-US" dirty="0"/>
              <a:t>, </a:t>
            </a:r>
            <a:endParaRPr lang="ru-RU" dirty="0"/>
          </a:p>
          <a:p>
            <a:pPr lvl="0"/>
            <a:r>
              <a:rPr lang="en-US" dirty="0" err="1"/>
              <a:t>consectetuer</a:t>
            </a:r>
            <a:r>
              <a:rPr lang="en-US" dirty="0"/>
              <a:t> </a:t>
            </a:r>
            <a:r>
              <a:rPr lang="ru-RU" dirty="0"/>
              <a:t>18</a:t>
            </a:r>
            <a:r>
              <a:rPr lang="en-US" dirty="0" err="1"/>
              <a:t>pt</a:t>
            </a:r>
            <a:endParaRPr lang="en-US" dirty="0"/>
          </a:p>
        </p:txBody>
      </p:sp>
      <p:cxnSp>
        <p:nvCxnSpPr>
          <p:cNvPr id="53" name="Прямая соединительная линия 52">
            <a:extLst>
              <a:ext uri="{FF2B5EF4-FFF2-40B4-BE49-F238E27FC236}">
                <a16:creationId xmlns="" xmlns:a16="http://schemas.microsoft.com/office/drawing/2014/main" id="{9BBD02EC-5E98-7206-2C09-34AB001BCA14}"/>
              </a:ext>
            </a:extLst>
          </p:cNvPr>
          <p:cNvCxnSpPr>
            <a:cxnSpLocks/>
          </p:cNvCxnSpPr>
          <p:nvPr userDrawn="1"/>
        </p:nvCxnSpPr>
        <p:spPr>
          <a:xfrm>
            <a:off x="6603635" y="4579741"/>
            <a:ext cx="491694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Text Placeholder 5">
            <a:extLst>
              <a:ext uri="{FF2B5EF4-FFF2-40B4-BE49-F238E27FC236}">
                <a16:creationId xmlns="" xmlns:a16="http://schemas.microsoft.com/office/drawing/2014/main" id="{62754DA2-E918-1677-BF6A-5BBEFE9AFCF7}"/>
              </a:ext>
            </a:extLst>
          </p:cNvPr>
          <p:cNvSpPr>
            <a:spLocks noGrp="1"/>
          </p:cNvSpPr>
          <p:nvPr>
            <p:ph type="body" sz="quarter" idx="33" hasCustomPrompt="1"/>
          </p:nvPr>
        </p:nvSpPr>
        <p:spPr>
          <a:xfrm>
            <a:off x="6670370" y="4762671"/>
            <a:ext cx="1201546" cy="455509"/>
          </a:xfrm>
          <a:prstGeom prst="rect">
            <a:avLst/>
          </a:prstGeom>
          <a:noFill/>
        </p:spPr>
        <p:txBody>
          <a:bodyPr wrap="square" lIns="0" tIns="0" rIns="0" bIns="0" rtlCol="0" anchor="ctr">
            <a:spAutoFit/>
          </a:bodyPr>
          <a:lstStyle>
            <a:lvl1pPr marL="0" indent="0">
              <a:buNone/>
              <a:defRPr lang="x-none" sz="3200" b="1" i="0" dirty="0">
                <a:solidFill>
                  <a:srgbClr val="0540F2"/>
                </a:solidFill>
                <a:latin typeface="Futura PT Bold" panose="020B0502020204020303" pitchFamily="34" charset="0"/>
                <a:ea typeface="Roboto" panose="02000000000000000000" pitchFamily="2" charset="0"/>
              </a:defRPr>
            </a:lvl1pPr>
          </a:lstStyle>
          <a:p>
            <a:pPr lvl="0"/>
            <a:r>
              <a:rPr lang="ru-RU" dirty="0"/>
              <a:t>01</a:t>
            </a:r>
            <a:endParaRPr lang="x-none" dirty="0"/>
          </a:p>
        </p:txBody>
      </p:sp>
      <p:sp>
        <p:nvSpPr>
          <p:cNvPr id="65" name="Text Placeholder 4">
            <a:extLst>
              <a:ext uri="{FF2B5EF4-FFF2-40B4-BE49-F238E27FC236}">
                <a16:creationId xmlns="" xmlns:a16="http://schemas.microsoft.com/office/drawing/2014/main" id="{87C01C5C-ED41-573B-6EF9-0687514380F9}"/>
              </a:ext>
            </a:extLst>
          </p:cNvPr>
          <p:cNvSpPr>
            <a:spLocks noGrp="1"/>
          </p:cNvSpPr>
          <p:nvPr>
            <p:ph type="body" sz="quarter" idx="44" hasCustomPrompt="1"/>
          </p:nvPr>
        </p:nvSpPr>
        <p:spPr>
          <a:xfrm>
            <a:off x="7882058" y="4848681"/>
            <a:ext cx="3638516" cy="276999"/>
          </a:xfrm>
          <a:prstGeom prst="rect">
            <a:avLst/>
          </a:prstGeom>
        </p:spPr>
        <p:txBody>
          <a:bodyPr vert="horz" wrap="square" lIns="0" tIns="0" rIns="0" bIns="0" rtlCol="0" anchor="t">
            <a:spAutoFit/>
          </a:bodyPr>
          <a:lstStyle>
            <a:lvl1pPr marL="0" indent="0">
              <a:buNone/>
              <a:defRPr lang="x-none" sz="1800" b="0" i="0" dirty="0">
                <a:latin typeface="Futura PT Book" panose="020B0502020204020303" pitchFamily="34" charset="0"/>
              </a:defRPr>
            </a:lvl1pPr>
          </a:lstStyle>
          <a:p>
            <a:pPr lvl="0">
              <a:lnSpc>
                <a:spcPct val="100000"/>
              </a:lnSpc>
            </a:pPr>
            <a:r>
              <a:rPr lang="ru-RU" dirty="0"/>
              <a:t>18</a:t>
            </a:r>
            <a:r>
              <a:rPr lang="x-none" dirty="0"/>
              <a:t>pt</a:t>
            </a:r>
          </a:p>
        </p:txBody>
      </p:sp>
      <p:sp>
        <p:nvSpPr>
          <p:cNvPr id="2" name="Заголовок 17">
            <a:extLst>
              <a:ext uri="{FF2B5EF4-FFF2-40B4-BE49-F238E27FC236}">
                <a16:creationId xmlns="" xmlns:a16="http://schemas.microsoft.com/office/drawing/2014/main" id="{176CAE5E-FDAF-FB59-72B9-9CB546132522}"/>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14" name="TextBox 13">
            <a:extLst>
              <a:ext uri="{FF2B5EF4-FFF2-40B4-BE49-F238E27FC236}">
                <a16:creationId xmlns="" xmlns:a16="http://schemas.microsoft.com/office/drawing/2014/main" id="{E740DF61-F9AF-46A4-A309-B6C95398B836}"/>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pPr/>
              <a:t>‹#›</a:t>
            </a:fld>
            <a:endParaRPr lang="ru-RU" sz="2000" dirty="0"/>
          </a:p>
        </p:txBody>
      </p:sp>
      <p:grpSp>
        <p:nvGrpSpPr>
          <p:cNvPr id="15" name="Группа 14">
            <a:extLst>
              <a:ext uri="{FF2B5EF4-FFF2-40B4-BE49-F238E27FC236}">
                <a16:creationId xmlns="" xmlns:a16="http://schemas.microsoft.com/office/drawing/2014/main" id="{EB536987-3D6A-4F98-A3CE-19603A45CE8F}"/>
              </a:ext>
            </a:extLst>
          </p:cNvPr>
          <p:cNvGrpSpPr/>
          <p:nvPr userDrawn="1"/>
        </p:nvGrpSpPr>
        <p:grpSpPr>
          <a:xfrm>
            <a:off x="576263" y="5927015"/>
            <a:ext cx="2590975" cy="394584"/>
            <a:chOff x="548879" y="6104894"/>
            <a:chExt cx="2590975" cy="394584"/>
          </a:xfrm>
          <a:solidFill>
            <a:schemeClr val="tx1"/>
          </a:solidFill>
        </p:grpSpPr>
        <p:pic>
          <p:nvPicPr>
            <p:cNvPr id="16" name="Рисунок 15">
              <a:extLst>
                <a:ext uri="{FF2B5EF4-FFF2-40B4-BE49-F238E27FC236}">
                  <a16:creationId xmlns="" xmlns:a16="http://schemas.microsoft.com/office/drawing/2014/main" id="{D9AF09B6-C012-449D-A473-F9663EC1EEB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240249" y="6212241"/>
              <a:ext cx="1899605" cy="174276"/>
            </a:xfrm>
            <a:prstGeom prst="rect">
              <a:avLst/>
            </a:prstGeom>
          </p:spPr>
        </p:pic>
        <p:pic>
          <p:nvPicPr>
            <p:cNvPr id="17" name="Рисунок 16">
              <a:extLst>
                <a:ext uri="{FF2B5EF4-FFF2-40B4-BE49-F238E27FC236}">
                  <a16:creationId xmlns="" xmlns:a16="http://schemas.microsoft.com/office/drawing/2014/main" id="{70A9FE3E-070A-45D6-B32F-9A5A4196DCB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8879" y="6104894"/>
              <a:ext cx="327421" cy="394584"/>
            </a:xfrm>
            <a:prstGeom prst="rect">
              <a:avLst/>
            </a:prstGeom>
          </p:spPr>
        </p:pic>
      </p:grpSp>
      <p:pic>
        <p:nvPicPr>
          <p:cNvPr id="18" name="Рисунок 17">
            <a:extLst>
              <a:ext uri="{FF2B5EF4-FFF2-40B4-BE49-F238E27FC236}">
                <a16:creationId xmlns="" xmlns:a16="http://schemas.microsoft.com/office/drawing/2014/main" id="{6E39043E-66A6-457F-878F-872F17F84D17}"/>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8148638" y="5885174"/>
            <a:ext cx="606983" cy="426586"/>
          </a:xfrm>
          <a:prstGeom prst="rect">
            <a:avLst/>
          </a:prstGeom>
        </p:spPr>
      </p:pic>
      <p:pic>
        <p:nvPicPr>
          <p:cNvPr id="20" name="Рисунок 19">
            <a:extLst>
              <a:ext uri="{FF2B5EF4-FFF2-40B4-BE49-F238E27FC236}">
                <a16:creationId xmlns="" xmlns:a16="http://schemas.microsoft.com/office/drawing/2014/main" id="{4840D0AD-F67B-4D3F-8AA0-630CE5CC9143}"/>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193875" y="5907922"/>
            <a:ext cx="394404" cy="381091"/>
          </a:xfrm>
          <a:prstGeom prst="rect">
            <a:avLst/>
          </a:prstGeom>
        </p:spPr>
      </p:pic>
      <p:pic>
        <p:nvPicPr>
          <p:cNvPr id="21" name="Рисунок 20">
            <a:extLst>
              <a:ext uri="{FF2B5EF4-FFF2-40B4-BE49-F238E27FC236}">
                <a16:creationId xmlns="" xmlns:a16="http://schemas.microsoft.com/office/drawing/2014/main" id="{752E9C12-E8A5-4A1E-898C-80DD8DA0F5C2}"/>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1039449877"/>
      </p:ext>
    </p:extLst>
  </p:cSld>
  <p:clrMapOvr>
    <a:masterClrMapping/>
  </p:clrMapOvr>
  <p:extLst>
    <p:ext uri="{DCECCB84-F9BA-43D5-87BE-67443E8EF086}">
      <p15:sldGuideLst xmlns=""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98" userDrawn="1">
          <p15:clr>
            <a:srgbClr val="FBAE40"/>
          </p15:clr>
        </p15:guide>
        <p15:guide id="6" orient="horz" pos="845" userDrawn="1">
          <p15:clr>
            <a:srgbClr val="FBAE40"/>
          </p15:clr>
        </p15:guide>
        <p15:guide id="7" pos="415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3-1">
    <p:spTree>
      <p:nvGrpSpPr>
        <p:cNvPr id="1" name=""/>
        <p:cNvGrpSpPr/>
        <p:nvPr/>
      </p:nvGrpSpPr>
      <p:grpSpPr>
        <a:xfrm>
          <a:off x="0" y="0"/>
          <a:ext cx="0" cy="0"/>
          <a:chOff x="0" y="0"/>
          <a:chExt cx="0" cy="0"/>
        </a:xfrm>
      </p:grpSpPr>
      <p:sp>
        <p:nvSpPr>
          <p:cNvPr id="32" name="Text Placeholder 3">
            <a:extLst>
              <a:ext uri="{FF2B5EF4-FFF2-40B4-BE49-F238E27FC236}">
                <a16:creationId xmlns="" xmlns:a16="http://schemas.microsoft.com/office/drawing/2014/main" id="{A19D6A02-0D8B-2031-94B0-BAE8C3A9D839}"/>
              </a:ext>
            </a:extLst>
          </p:cNvPr>
          <p:cNvSpPr>
            <a:spLocks noGrp="1"/>
          </p:cNvSpPr>
          <p:nvPr>
            <p:ph type="body" sz="quarter" idx="40" hasCustomPrompt="1"/>
          </p:nvPr>
        </p:nvSpPr>
        <p:spPr>
          <a:xfrm>
            <a:off x="616002" y="1504968"/>
            <a:ext cx="5160978" cy="3939540"/>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1</a:t>
            </a:r>
            <a:r>
              <a:rPr lang="ru-RU" dirty="0"/>
              <a:t>6</a:t>
            </a:r>
            <a:r>
              <a:rPr lang="en-US" dirty="0"/>
              <a:t> pt Lorem ipsum dolor sit amet, consectetuer adipiscing elit. Maecenas porttitor congue massa. Fusce posuere,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lvl="0"/>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p:txBody>
      </p:sp>
      <p:sp>
        <p:nvSpPr>
          <p:cNvPr id="8" name="Text Placeholder 3">
            <a:extLst>
              <a:ext uri="{FF2B5EF4-FFF2-40B4-BE49-F238E27FC236}">
                <a16:creationId xmlns="" xmlns:a16="http://schemas.microsoft.com/office/drawing/2014/main" id="{28AB9FD5-E7BB-3C07-F110-27D390E11682}"/>
              </a:ext>
            </a:extLst>
          </p:cNvPr>
          <p:cNvSpPr>
            <a:spLocks noGrp="1"/>
          </p:cNvSpPr>
          <p:nvPr>
            <p:ph type="body" sz="quarter" idx="43" hasCustomPrompt="1"/>
          </p:nvPr>
        </p:nvSpPr>
        <p:spPr>
          <a:xfrm>
            <a:off x="6599965" y="1504968"/>
            <a:ext cx="3946210"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2400" b="0" i="0">
                <a:solidFill>
                  <a:srgbClr val="0540F2"/>
                </a:solidFill>
                <a:latin typeface="Futura PT Medium" panose="020B0502020204020303" pitchFamily="34" charset="0"/>
              </a:defRPr>
            </a:lvl1pPr>
          </a:lstStyle>
          <a:p>
            <a:pPr lvl="0"/>
            <a:r>
              <a:rPr lang="en-US" dirty="0"/>
              <a:t>Lorem ipsum dolor sit </a:t>
            </a:r>
            <a:r>
              <a:rPr lang="en-US" dirty="0" err="1"/>
              <a:t>amet</a:t>
            </a:r>
            <a:r>
              <a:rPr lang="en-US" dirty="0"/>
              <a:t>, </a:t>
            </a:r>
            <a:endParaRPr lang="ru-RU" dirty="0"/>
          </a:p>
          <a:p>
            <a:pPr lvl="0"/>
            <a:r>
              <a:rPr lang="en-US" dirty="0" err="1"/>
              <a:t>consectetuer</a:t>
            </a:r>
            <a:r>
              <a:rPr lang="en-US" dirty="0"/>
              <a:t> </a:t>
            </a:r>
            <a:r>
              <a:rPr lang="ru-RU" dirty="0"/>
              <a:t>24</a:t>
            </a:r>
            <a:r>
              <a:rPr lang="en-US" dirty="0" err="1"/>
              <a:t>pt</a:t>
            </a:r>
            <a:endParaRPr lang="en-US" dirty="0"/>
          </a:p>
        </p:txBody>
      </p:sp>
      <p:sp>
        <p:nvSpPr>
          <p:cNvPr id="11" name="Текст 10">
            <a:extLst>
              <a:ext uri="{FF2B5EF4-FFF2-40B4-BE49-F238E27FC236}">
                <a16:creationId xmlns="" xmlns:a16="http://schemas.microsoft.com/office/drawing/2014/main" id="{72CFBEFC-78C4-3F02-D60A-1D02FF5CD94B}"/>
              </a:ext>
            </a:extLst>
          </p:cNvPr>
          <p:cNvSpPr>
            <a:spLocks noGrp="1"/>
          </p:cNvSpPr>
          <p:nvPr>
            <p:ph type="body" sz="quarter" idx="44" hasCustomPrompt="1"/>
          </p:nvPr>
        </p:nvSpPr>
        <p:spPr>
          <a:xfrm>
            <a:off x="6599964" y="2522029"/>
            <a:ext cx="4923169" cy="3031046"/>
          </a:xfrm>
          <a:prstGeom prst="rect">
            <a:avLst/>
          </a:prstGeom>
        </p:spPr>
        <p:txBody>
          <a:bodyPr/>
          <a:lstStyle>
            <a:lvl1pPr marL="180000" indent="-180000">
              <a:lnSpc>
                <a:spcPct val="100000"/>
              </a:lnSpc>
              <a:spcBef>
                <a:spcPts val="600"/>
              </a:spcBef>
              <a:spcAft>
                <a:spcPts val="600"/>
              </a:spcAft>
              <a:buClr>
                <a:schemeClr val="accent1"/>
              </a:buClr>
              <a:buFont typeface="Arial" panose="020B0604020202020204" pitchFamily="34" charset="0"/>
              <a:buChar char="•"/>
              <a:defRPr sz="1600" b="0" i="0">
                <a:latin typeface="Futura PT Book" panose="020B0502020204020303" pitchFamily="34" charset="0"/>
              </a:defRPr>
            </a:lvl1pPr>
            <a:lvl2pPr marL="457200" indent="0">
              <a:buFont typeface="Arial" panose="020B0604020202020204" pitchFamily="34" charset="0"/>
              <a:buNone/>
              <a:defRPr sz="1600" b="0" i="0">
                <a:latin typeface="Futura PT Book" panose="020B0502020204020303" pitchFamily="34" charset="0"/>
              </a:defRPr>
            </a:lvl2pPr>
            <a:lvl3pPr marL="1200150" indent="-285750">
              <a:buFont typeface="Arial" panose="020B0604020202020204" pitchFamily="34" charset="0"/>
              <a:buChar char="•"/>
              <a:defRPr sz="1600" b="0" i="0">
                <a:latin typeface="Futura PT Book" panose="020B0502020204020303" pitchFamily="34" charset="0"/>
              </a:defRPr>
            </a:lvl3pPr>
            <a:lvl4pPr marL="1657350" indent="-285750">
              <a:buFont typeface="Arial" panose="020B0604020202020204" pitchFamily="34" charset="0"/>
              <a:buChar char="•"/>
              <a:defRPr sz="1600" b="0" i="0">
                <a:latin typeface="Futura PT Book" panose="020B0502020204020303" pitchFamily="34" charset="0"/>
              </a:defRPr>
            </a:lvl4pPr>
            <a:lvl5pPr marL="2114550" indent="-285750">
              <a:buFont typeface="Arial" panose="020B0604020202020204" pitchFamily="34" charset="0"/>
              <a:buChar char="•"/>
              <a:defRPr sz="1600" b="0" i="0">
                <a:latin typeface="Futura PT Book" panose="020B0502020204020303" pitchFamily="34" charset="0"/>
              </a:defRPr>
            </a:lvl5pPr>
          </a:lstStyle>
          <a:p>
            <a:pPr lvl="0"/>
            <a:r>
              <a:rPr lang="ru-RU" dirty="0"/>
              <a:t>1</a:t>
            </a:r>
          </a:p>
          <a:p>
            <a:pPr lvl="0"/>
            <a:r>
              <a:rPr lang="ru-RU" dirty="0"/>
              <a:t>2</a:t>
            </a:r>
          </a:p>
          <a:p>
            <a:pPr lvl="0"/>
            <a:r>
              <a:rPr lang="ru-RU" dirty="0"/>
              <a:t>3</a:t>
            </a:r>
          </a:p>
          <a:p>
            <a:pPr lvl="0"/>
            <a:r>
              <a:rPr lang="ru-RU" dirty="0"/>
              <a:t>4</a:t>
            </a:r>
          </a:p>
          <a:p>
            <a:pPr lvl="0"/>
            <a:r>
              <a:rPr lang="ru-RU" dirty="0"/>
              <a:t>5</a:t>
            </a:r>
          </a:p>
          <a:p>
            <a:pPr lvl="0"/>
            <a:r>
              <a:rPr lang="ru-RU" dirty="0"/>
              <a:t>6</a:t>
            </a:r>
          </a:p>
        </p:txBody>
      </p:sp>
      <p:sp>
        <p:nvSpPr>
          <p:cNvPr id="2" name="Заголовок 17">
            <a:extLst>
              <a:ext uri="{FF2B5EF4-FFF2-40B4-BE49-F238E27FC236}">
                <a16:creationId xmlns="" xmlns:a16="http://schemas.microsoft.com/office/drawing/2014/main" id="{DDDD87C2-CEC7-3FCF-A5ED-A3FC7FE13703}"/>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9" name="TextBox 8">
            <a:extLst>
              <a:ext uri="{FF2B5EF4-FFF2-40B4-BE49-F238E27FC236}">
                <a16:creationId xmlns="" xmlns:a16="http://schemas.microsoft.com/office/drawing/2014/main" id="{8F3280D8-BB97-4559-88E7-A74479FF1729}"/>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pPr/>
              <a:t>‹#›</a:t>
            </a:fld>
            <a:endParaRPr lang="ru-RU" sz="2000" dirty="0"/>
          </a:p>
        </p:txBody>
      </p:sp>
      <p:grpSp>
        <p:nvGrpSpPr>
          <p:cNvPr id="10" name="Группа 9">
            <a:extLst>
              <a:ext uri="{FF2B5EF4-FFF2-40B4-BE49-F238E27FC236}">
                <a16:creationId xmlns="" xmlns:a16="http://schemas.microsoft.com/office/drawing/2014/main" id="{0B59A041-7CBC-4862-8357-B35A322A3E70}"/>
              </a:ext>
            </a:extLst>
          </p:cNvPr>
          <p:cNvGrpSpPr/>
          <p:nvPr userDrawn="1"/>
        </p:nvGrpSpPr>
        <p:grpSpPr>
          <a:xfrm>
            <a:off x="576263" y="5927015"/>
            <a:ext cx="2590975" cy="394584"/>
            <a:chOff x="548879" y="6104894"/>
            <a:chExt cx="2590975" cy="394584"/>
          </a:xfrm>
          <a:solidFill>
            <a:schemeClr val="tx1"/>
          </a:solidFill>
        </p:grpSpPr>
        <p:pic>
          <p:nvPicPr>
            <p:cNvPr id="12" name="Рисунок 11">
              <a:extLst>
                <a:ext uri="{FF2B5EF4-FFF2-40B4-BE49-F238E27FC236}">
                  <a16:creationId xmlns="" xmlns:a16="http://schemas.microsoft.com/office/drawing/2014/main" id="{BFBE318D-D8F6-48F6-A504-03E33980E2A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240249" y="6212241"/>
              <a:ext cx="1899605" cy="174276"/>
            </a:xfrm>
            <a:prstGeom prst="rect">
              <a:avLst/>
            </a:prstGeom>
          </p:spPr>
        </p:pic>
        <p:pic>
          <p:nvPicPr>
            <p:cNvPr id="13" name="Рисунок 12">
              <a:extLst>
                <a:ext uri="{FF2B5EF4-FFF2-40B4-BE49-F238E27FC236}">
                  <a16:creationId xmlns="" xmlns:a16="http://schemas.microsoft.com/office/drawing/2014/main" id="{53EABC2D-BB47-437F-BDE1-C7825A10326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8879" y="6104894"/>
              <a:ext cx="327421" cy="394584"/>
            </a:xfrm>
            <a:prstGeom prst="rect">
              <a:avLst/>
            </a:prstGeom>
          </p:spPr>
        </p:pic>
      </p:grpSp>
      <p:pic>
        <p:nvPicPr>
          <p:cNvPr id="14" name="Рисунок 13">
            <a:extLst>
              <a:ext uri="{FF2B5EF4-FFF2-40B4-BE49-F238E27FC236}">
                <a16:creationId xmlns="" xmlns:a16="http://schemas.microsoft.com/office/drawing/2014/main" id="{CDCEA01D-306A-4813-A687-D54447B7E4F0}"/>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8148638" y="5885174"/>
            <a:ext cx="606983" cy="426586"/>
          </a:xfrm>
          <a:prstGeom prst="rect">
            <a:avLst/>
          </a:prstGeom>
        </p:spPr>
      </p:pic>
      <p:pic>
        <p:nvPicPr>
          <p:cNvPr id="15" name="Рисунок 14">
            <a:extLst>
              <a:ext uri="{FF2B5EF4-FFF2-40B4-BE49-F238E27FC236}">
                <a16:creationId xmlns="" xmlns:a16="http://schemas.microsoft.com/office/drawing/2014/main" id="{A72DD0A9-5044-41F8-8DDB-B6750E549D9D}"/>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193875" y="5907922"/>
            <a:ext cx="394404" cy="381091"/>
          </a:xfrm>
          <a:prstGeom prst="rect">
            <a:avLst/>
          </a:prstGeom>
        </p:spPr>
      </p:pic>
      <p:pic>
        <p:nvPicPr>
          <p:cNvPr id="16" name="Рисунок 15">
            <a:extLst>
              <a:ext uri="{FF2B5EF4-FFF2-40B4-BE49-F238E27FC236}">
                <a16:creationId xmlns="" xmlns:a16="http://schemas.microsoft.com/office/drawing/2014/main" id="{12770D1B-54C9-45FE-885A-2F755CF5B822}"/>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3619273279"/>
      </p:ext>
    </p:extLst>
  </p:cSld>
  <p:clrMapOvr>
    <a:masterClrMapping/>
  </p:clrMapOvr>
  <p:extLst>
    <p:ext uri="{DCECCB84-F9BA-43D5-87BE-67443E8EF086}">
      <p15:sldGuideLst xmlns=""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98" userDrawn="1">
          <p15:clr>
            <a:srgbClr val="FBAE40"/>
          </p15:clr>
        </p15:guide>
        <p15:guide id="6" orient="horz" pos="845" userDrawn="1">
          <p15:clr>
            <a:srgbClr val="FBAE40"/>
          </p15:clr>
        </p15:guide>
        <p15:guide id="7" pos="415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3-1">
    <p:spTree>
      <p:nvGrpSpPr>
        <p:cNvPr id="1" name=""/>
        <p:cNvGrpSpPr/>
        <p:nvPr/>
      </p:nvGrpSpPr>
      <p:grpSpPr>
        <a:xfrm>
          <a:off x="0" y="0"/>
          <a:ext cx="0" cy="0"/>
          <a:chOff x="0" y="0"/>
          <a:chExt cx="0" cy="0"/>
        </a:xfrm>
      </p:grpSpPr>
      <p:sp>
        <p:nvSpPr>
          <p:cNvPr id="32" name="Text Placeholder 3">
            <a:extLst>
              <a:ext uri="{FF2B5EF4-FFF2-40B4-BE49-F238E27FC236}">
                <a16:creationId xmlns="" xmlns:a16="http://schemas.microsoft.com/office/drawing/2014/main" id="{A19D6A02-0D8B-2031-94B0-BAE8C3A9D839}"/>
              </a:ext>
            </a:extLst>
          </p:cNvPr>
          <p:cNvSpPr>
            <a:spLocks noGrp="1"/>
          </p:cNvSpPr>
          <p:nvPr>
            <p:ph type="body" sz="quarter" idx="40" hasCustomPrompt="1"/>
          </p:nvPr>
        </p:nvSpPr>
        <p:spPr>
          <a:xfrm>
            <a:off x="616002" y="1504968"/>
            <a:ext cx="5160978" cy="3939540"/>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1</a:t>
            </a:r>
            <a:r>
              <a:rPr lang="ru-RU" dirty="0"/>
              <a:t>6</a:t>
            </a:r>
            <a:r>
              <a:rPr lang="en-US" dirty="0"/>
              <a:t> pt Lorem ipsum dolor sit amet, consectetuer adipiscing elit. Maecenas porttitor congue massa. Fusce posuere,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lvl="0"/>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p:txBody>
      </p:sp>
      <p:sp>
        <p:nvSpPr>
          <p:cNvPr id="8" name="Text Placeholder 3">
            <a:extLst>
              <a:ext uri="{FF2B5EF4-FFF2-40B4-BE49-F238E27FC236}">
                <a16:creationId xmlns="" xmlns:a16="http://schemas.microsoft.com/office/drawing/2014/main" id="{28AB9FD5-E7BB-3C07-F110-27D390E11682}"/>
              </a:ext>
            </a:extLst>
          </p:cNvPr>
          <p:cNvSpPr>
            <a:spLocks noGrp="1"/>
          </p:cNvSpPr>
          <p:nvPr>
            <p:ph type="body" sz="quarter" idx="43" hasCustomPrompt="1"/>
          </p:nvPr>
        </p:nvSpPr>
        <p:spPr>
          <a:xfrm>
            <a:off x="6599965" y="1504968"/>
            <a:ext cx="3946210"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2400" b="0" i="0">
                <a:solidFill>
                  <a:srgbClr val="0540F2"/>
                </a:solidFill>
                <a:latin typeface="Futura PT Medium" panose="020B0502020204020303" pitchFamily="34" charset="0"/>
              </a:defRPr>
            </a:lvl1pPr>
          </a:lstStyle>
          <a:p>
            <a:pPr lvl="0"/>
            <a:r>
              <a:rPr lang="en-US" dirty="0"/>
              <a:t>Lorem ipsum dolor sit </a:t>
            </a:r>
            <a:r>
              <a:rPr lang="en-US" dirty="0" err="1"/>
              <a:t>amet</a:t>
            </a:r>
            <a:r>
              <a:rPr lang="en-US" dirty="0"/>
              <a:t>, </a:t>
            </a:r>
            <a:endParaRPr lang="ru-RU" dirty="0"/>
          </a:p>
          <a:p>
            <a:pPr lvl="0"/>
            <a:r>
              <a:rPr lang="en-US" dirty="0" err="1"/>
              <a:t>consectetuer</a:t>
            </a:r>
            <a:r>
              <a:rPr lang="en-US" dirty="0"/>
              <a:t> </a:t>
            </a:r>
            <a:r>
              <a:rPr lang="ru-RU" dirty="0"/>
              <a:t>24</a:t>
            </a:r>
            <a:r>
              <a:rPr lang="en-US" dirty="0" err="1"/>
              <a:t>pt</a:t>
            </a:r>
            <a:endParaRPr lang="en-US" dirty="0"/>
          </a:p>
        </p:txBody>
      </p:sp>
      <p:sp>
        <p:nvSpPr>
          <p:cNvPr id="5" name="Text Placeholder 3">
            <a:extLst>
              <a:ext uri="{FF2B5EF4-FFF2-40B4-BE49-F238E27FC236}">
                <a16:creationId xmlns="" xmlns:a16="http://schemas.microsoft.com/office/drawing/2014/main" id="{3FB0C1B9-422B-1AEC-DAA3-CEA5F2A9D844}"/>
              </a:ext>
            </a:extLst>
          </p:cNvPr>
          <p:cNvSpPr>
            <a:spLocks noGrp="1"/>
          </p:cNvSpPr>
          <p:nvPr>
            <p:ph type="body" sz="quarter" idx="44" hasCustomPrompt="1"/>
          </p:nvPr>
        </p:nvSpPr>
        <p:spPr>
          <a:xfrm>
            <a:off x="6610868" y="2518469"/>
            <a:ext cx="4911207" cy="2846933"/>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600"/>
              </a:spcBef>
              <a:spcAft>
                <a:spcPts val="600"/>
              </a:spcAft>
              <a:buClr>
                <a:schemeClr val="accent1"/>
              </a:buClr>
              <a:buSzTx/>
              <a:buFont typeface="+mj-lt"/>
              <a:buNone/>
              <a:tabLst/>
              <a:defRPr sz="1600" b="0" i="0">
                <a:latin typeface="Futura PT Book" panose="020B0502020204020303" pitchFamily="34" charset="0"/>
              </a:defRPr>
            </a:lvl1pPr>
          </a:lstStyle>
          <a:p>
            <a:pPr marL="360000" marR="0" lvl="0" indent="-360000" algn="l" defTabSz="1219048" rtl="0" eaLnBrk="1" fontAlgn="auto" latinLnBrk="0" hangingPunct="0">
              <a:lnSpc>
                <a:spcPct val="100000"/>
              </a:lnSpc>
              <a:spcBef>
                <a:spcPts val="600"/>
              </a:spcBef>
              <a:spcAft>
                <a:spcPts val="600"/>
              </a:spcAft>
              <a:buClr>
                <a:schemeClr val="accent1"/>
              </a:buClr>
              <a:buSzTx/>
              <a:buFont typeface="+mj-lt"/>
              <a:buAutoNum type="arabicPeriod"/>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360000" marR="0" lvl="0" indent="-360000" algn="l" defTabSz="1219048" rtl="0" eaLnBrk="1" fontAlgn="auto" latinLnBrk="0" hangingPunct="0">
              <a:lnSpc>
                <a:spcPct val="100000"/>
              </a:lnSpc>
              <a:spcBef>
                <a:spcPts val="600"/>
              </a:spcBef>
              <a:spcAft>
                <a:spcPts val="600"/>
              </a:spcAft>
              <a:buClr>
                <a:schemeClr val="accent1"/>
              </a:buClr>
              <a:buSzTx/>
              <a:buFont typeface="+mj-lt"/>
              <a:buAutoNum type="arabicPeriod"/>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360000" marR="0" lvl="0" indent="-360000" algn="l" defTabSz="1219048" rtl="0" eaLnBrk="1" fontAlgn="auto" latinLnBrk="0" hangingPunct="0">
              <a:lnSpc>
                <a:spcPct val="100000"/>
              </a:lnSpc>
              <a:spcBef>
                <a:spcPts val="600"/>
              </a:spcBef>
              <a:spcAft>
                <a:spcPts val="600"/>
              </a:spcAft>
              <a:buClr>
                <a:schemeClr val="accent1"/>
              </a:buClr>
              <a:buSzTx/>
              <a:buFont typeface="+mj-lt"/>
              <a:buAutoNum type="arabicPeriod"/>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342900" marR="0" lvl="0" indent="-342900" algn="l" defTabSz="1219048" rtl="0" eaLnBrk="1" fontAlgn="auto" latinLnBrk="0" hangingPunct="0">
              <a:lnSpc>
                <a:spcPct val="100000"/>
              </a:lnSpc>
              <a:spcBef>
                <a:spcPts val="0"/>
              </a:spcBef>
              <a:spcAft>
                <a:spcPts val="0"/>
              </a:spcAft>
              <a:buClr>
                <a:schemeClr val="accent1"/>
              </a:buClr>
              <a:buSzTx/>
              <a:buFont typeface="+mj-lt"/>
              <a:buAutoNum type="arabicPeriod"/>
              <a:tabLst/>
              <a:defRPr/>
            </a:pPr>
            <a:endParaRPr lang="en-US" dirty="0"/>
          </a:p>
        </p:txBody>
      </p:sp>
      <p:sp>
        <p:nvSpPr>
          <p:cNvPr id="2" name="Заголовок 17">
            <a:extLst>
              <a:ext uri="{FF2B5EF4-FFF2-40B4-BE49-F238E27FC236}">
                <a16:creationId xmlns="" xmlns:a16="http://schemas.microsoft.com/office/drawing/2014/main" id="{795B3A4A-4735-77A1-A99B-B57D51C1EF30}"/>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9" name="TextBox 8">
            <a:extLst>
              <a:ext uri="{FF2B5EF4-FFF2-40B4-BE49-F238E27FC236}">
                <a16:creationId xmlns="" xmlns:a16="http://schemas.microsoft.com/office/drawing/2014/main" id="{4CEE5B0C-D246-4680-88F7-096913E592A6}"/>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pPr/>
              <a:t>‹#›</a:t>
            </a:fld>
            <a:endParaRPr lang="ru-RU" sz="2000" dirty="0"/>
          </a:p>
        </p:txBody>
      </p:sp>
      <p:grpSp>
        <p:nvGrpSpPr>
          <p:cNvPr id="10" name="Группа 9">
            <a:extLst>
              <a:ext uri="{FF2B5EF4-FFF2-40B4-BE49-F238E27FC236}">
                <a16:creationId xmlns="" xmlns:a16="http://schemas.microsoft.com/office/drawing/2014/main" id="{B1D63AF9-54FC-47B0-8DF3-114E2036BEDF}"/>
              </a:ext>
            </a:extLst>
          </p:cNvPr>
          <p:cNvGrpSpPr/>
          <p:nvPr userDrawn="1"/>
        </p:nvGrpSpPr>
        <p:grpSpPr>
          <a:xfrm>
            <a:off x="576263" y="5927015"/>
            <a:ext cx="2590975" cy="394584"/>
            <a:chOff x="548879" y="6104894"/>
            <a:chExt cx="2590975" cy="394584"/>
          </a:xfrm>
          <a:solidFill>
            <a:schemeClr val="tx1"/>
          </a:solidFill>
        </p:grpSpPr>
        <p:pic>
          <p:nvPicPr>
            <p:cNvPr id="11" name="Рисунок 10">
              <a:extLst>
                <a:ext uri="{FF2B5EF4-FFF2-40B4-BE49-F238E27FC236}">
                  <a16:creationId xmlns="" xmlns:a16="http://schemas.microsoft.com/office/drawing/2014/main" id="{39762B7B-61F3-452B-B89E-53EC2819FD3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240249" y="6212241"/>
              <a:ext cx="1899605" cy="174276"/>
            </a:xfrm>
            <a:prstGeom prst="rect">
              <a:avLst/>
            </a:prstGeom>
          </p:spPr>
        </p:pic>
        <p:pic>
          <p:nvPicPr>
            <p:cNvPr id="12" name="Рисунок 11">
              <a:extLst>
                <a:ext uri="{FF2B5EF4-FFF2-40B4-BE49-F238E27FC236}">
                  <a16:creationId xmlns="" xmlns:a16="http://schemas.microsoft.com/office/drawing/2014/main" id="{0A4D29F0-48B6-4E0B-B6D5-81C97815E2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8879" y="6104894"/>
              <a:ext cx="327421" cy="394584"/>
            </a:xfrm>
            <a:prstGeom prst="rect">
              <a:avLst/>
            </a:prstGeom>
          </p:spPr>
        </p:pic>
      </p:grpSp>
      <p:pic>
        <p:nvPicPr>
          <p:cNvPr id="13" name="Рисунок 12">
            <a:extLst>
              <a:ext uri="{FF2B5EF4-FFF2-40B4-BE49-F238E27FC236}">
                <a16:creationId xmlns="" xmlns:a16="http://schemas.microsoft.com/office/drawing/2014/main" id="{D3E173C9-49B3-4693-8306-4037C05B365B}"/>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8148638" y="5885174"/>
            <a:ext cx="606983" cy="426586"/>
          </a:xfrm>
          <a:prstGeom prst="rect">
            <a:avLst/>
          </a:prstGeom>
        </p:spPr>
      </p:pic>
      <p:pic>
        <p:nvPicPr>
          <p:cNvPr id="14" name="Рисунок 13">
            <a:extLst>
              <a:ext uri="{FF2B5EF4-FFF2-40B4-BE49-F238E27FC236}">
                <a16:creationId xmlns="" xmlns:a16="http://schemas.microsoft.com/office/drawing/2014/main" id="{AE4967DA-6C75-43FA-9349-037130960D82}"/>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193875" y="5907922"/>
            <a:ext cx="394404" cy="381091"/>
          </a:xfrm>
          <a:prstGeom prst="rect">
            <a:avLst/>
          </a:prstGeom>
        </p:spPr>
      </p:pic>
      <p:pic>
        <p:nvPicPr>
          <p:cNvPr id="15" name="Рисунок 14">
            <a:extLst>
              <a:ext uri="{FF2B5EF4-FFF2-40B4-BE49-F238E27FC236}">
                <a16:creationId xmlns="" xmlns:a16="http://schemas.microsoft.com/office/drawing/2014/main" id="{79025C81-57B7-4A79-96F3-91EF8E94F964}"/>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1529117587"/>
      </p:ext>
    </p:extLst>
  </p:cSld>
  <p:clrMapOvr>
    <a:masterClrMapping/>
  </p:clrMapOvr>
  <p:extLst>
    <p:ext uri="{DCECCB84-F9BA-43D5-87BE-67443E8EF086}">
      <p15:sldGuideLst xmlns=""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98" userDrawn="1">
          <p15:clr>
            <a:srgbClr val="FBAE40"/>
          </p15:clr>
        </p15:guide>
        <p15:guide id="6" orient="horz" pos="935" userDrawn="1">
          <p15:clr>
            <a:srgbClr val="FBAE40"/>
          </p15:clr>
        </p15:guide>
        <p15:guide id="7" pos="4158">
          <p15:clr>
            <a:srgbClr val="FBAE40"/>
          </p15:clr>
        </p15:guide>
        <p15:guide id="8" orient="horz" pos="85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3-1">
    <p:spTree>
      <p:nvGrpSpPr>
        <p:cNvPr id="1" name=""/>
        <p:cNvGrpSpPr/>
        <p:nvPr/>
      </p:nvGrpSpPr>
      <p:grpSpPr>
        <a:xfrm>
          <a:off x="0" y="0"/>
          <a:ext cx="0" cy="0"/>
          <a:chOff x="0" y="0"/>
          <a:chExt cx="0" cy="0"/>
        </a:xfrm>
      </p:grpSpPr>
      <p:sp>
        <p:nvSpPr>
          <p:cNvPr id="32" name="Text Placeholder 3">
            <a:extLst>
              <a:ext uri="{FF2B5EF4-FFF2-40B4-BE49-F238E27FC236}">
                <a16:creationId xmlns="" xmlns:a16="http://schemas.microsoft.com/office/drawing/2014/main" id="{A19D6A02-0D8B-2031-94B0-BAE8C3A9D839}"/>
              </a:ext>
            </a:extLst>
          </p:cNvPr>
          <p:cNvSpPr>
            <a:spLocks noGrp="1"/>
          </p:cNvSpPr>
          <p:nvPr>
            <p:ph type="body" sz="quarter" idx="40" hasCustomPrompt="1"/>
          </p:nvPr>
        </p:nvSpPr>
        <p:spPr>
          <a:xfrm>
            <a:off x="616002" y="1504968"/>
            <a:ext cx="5160978" cy="3939540"/>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1</a:t>
            </a:r>
            <a:r>
              <a:rPr lang="ru-RU" dirty="0"/>
              <a:t>6</a:t>
            </a:r>
            <a:r>
              <a:rPr lang="en-US" dirty="0"/>
              <a:t> pt Lorem ipsum dolor sit amet, consectetuer adipiscing elit. Maecenas porttitor congue massa. Fusce posuere,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lvl="0"/>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p:txBody>
      </p:sp>
      <p:sp>
        <p:nvSpPr>
          <p:cNvPr id="2" name="Text Placeholder 3">
            <a:extLst>
              <a:ext uri="{FF2B5EF4-FFF2-40B4-BE49-F238E27FC236}">
                <a16:creationId xmlns="" xmlns:a16="http://schemas.microsoft.com/office/drawing/2014/main" id="{8AA55C17-AAA9-8F27-B794-6CD8AC863310}"/>
              </a:ext>
            </a:extLst>
          </p:cNvPr>
          <p:cNvSpPr>
            <a:spLocks noGrp="1"/>
          </p:cNvSpPr>
          <p:nvPr>
            <p:ph type="body" sz="quarter" idx="41" hasCustomPrompt="1"/>
          </p:nvPr>
        </p:nvSpPr>
        <p:spPr>
          <a:xfrm>
            <a:off x="6600824" y="1504968"/>
            <a:ext cx="4920467" cy="369332"/>
          </a:xfrm>
          <a:prstGeom prst="rect">
            <a:avLst/>
          </a:prstGeom>
        </p:spPr>
        <p:txBody>
          <a:bodyPr wrap="square" lIns="0" tIns="0" rIns="0" bIns="0" anchor="t">
            <a:spAutoFit/>
          </a:bodyPr>
          <a:lstStyle>
            <a:lvl1pPr marL="342900" marR="0" indent="-342900" algn="l" defTabSz="1219048" rtl="0" eaLnBrk="1" fontAlgn="auto" latinLnBrk="0" hangingPunct="0">
              <a:lnSpc>
                <a:spcPct val="100000"/>
              </a:lnSpc>
              <a:spcBef>
                <a:spcPts val="0"/>
              </a:spcBef>
              <a:spcAft>
                <a:spcPts val="0"/>
              </a:spcAft>
              <a:buClr>
                <a:schemeClr val="accent1"/>
              </a:buClr>
              <a:buSzTx/>
              <a:buFont typeface="+mj-lt"/>
              <a:buAutoNum type="arabicPeriod"/>
              <a:tabLst/>
              <a:defRPr sz="2400" b="0" i="0">
                <a:latin typeface="Futura PT Medium" panose="020B0502020204020303" pitchFamily="34" charset="0"/>
              </a:defRPr>
            </a:lvl1pPr>
          </a:lstStyle>
          <a:p>
            <a:pPr lvl="0"/>
            <a:r>
              <a:rPr lang="ru-RU" dirty="0"/>
              <a:t>Тема </a:t>
            </a:r>
            <a:r>
              <a:rPr lang="en-US" dirty="0"/>
              <a:t>24</a:t>
            </a:r>
            <a:r>
              <a:rPr lang="ru-RU" dirty="0" err="1"/>
              <a:t>p</a:t>
            </a:r>
            <a:r>
              <a:rPr lang="en-US" dirty="0"/>
              <a:t>t</a:t>
            </a:r>
          </a:p>
        </p:txBody>
      </p:sp>
      <p:sp>
        <p:nvSpPr>
          <p:cNvPr id="6" name="Text Placeholder 3">
            <a:extLst>
              <a:ext uri="{FF2B5EF4-FFF2-40B4-BE49-F238E27FC236}">
                <a16:creationId xmlns="" xmlns:a16="http://schemas.microsoft.com/office/drawing/2014/main" id="{0E32BCE3-3605-62E7-DB71-5B30E64ADA35}"/>
              </a:ext>
            </a:extLst>
          </p:cNvPr>
          <p:cNvSpPr>
            <a:spLocks noGrp="1"/>
          </p:cNvSpPr>
          <p:nvPr>
            <p:ph type="body" sz="quarter" idx="42" hasCustomPrompt="1"/>
          </p:nvPr>
        </p:nvSpPr>
        <p:spPr>
          <a:xfrm>
            <a:off x="6600824" y="1980456"/>
            <a:ext cx="4920467" cy="492443"/>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
                <a:schemeClr val="accent1"/>
              </a:buClr>
              <a:buSzTx/>
              <a:buFont typeface="+mj-lt"/>
              <a:buNone/>
              <a:tabLst/>
              <a:defRPr sz="1600" b="0" i="0">
                <a:latin typeface="Futura PT Book" panose="020B0502020204020303" pitchFamily="34" charset="0"/>
              </a:defRPr>
            </a:lvl1pPr>
          </a:lstStyle>
          <a:p>
            <a:pPr lvl="0">
              <a:lnSpc>
                <a:spcPct val="100000"/>
              </a:lnSpc>
            </a:pPr>
            <a:r>
              <a:rPr lang="en-US" dirty="0"/>
              <a:t>16pt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endParaRPr lang="en-US" dirty="0"/>
          </a:p>
          <a:p>
            <a:pPr marL="0" marR="0" lvl="0" indent="0" algn="l" defTabSz="1219048" rtl="0" eaLnBrk="1" fontAlgn="auto" latinLnBrk="0" hangingPunct="0">
              <a:lnSpc>
                <a:spcPct val="100000"/>
              </a:lnSpc>
              <a:spcBef>
                <a:spcPts val="0"/>
              </a:spcBef>
              <a:spcAft>
                <a:spcPts val="0"/>
              </a:spcAft>
              <a:buClr>
                <a:schemeClr val="accent1"/>
              </a:buClr>
              <a:buSzTx/>
              <a:buFont typeface="+mj-lt"/>
              <a:buNone/>
              <a:tabLst/>
              <a:defRPr/>
            </a:pPr>
            <a:r>
              <a:rPr lang="en-US" dirty="0"/>
              <a:t>16pt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endParaRPr lang="en-US" dirty="0"/>
          </a:p>
        </p:txBody>
      </p:sp>
      <p:sp>
        <p:nvSpPr>
          <p:cNvPr id="9" name="Text Placeholder 3">
            <a:extLst>
              <a:ext uri="{FF2B5EF4-FFF2-40B4-BE49-F238E27FC236}">
                <a16:creationId xmlns="" xmlns:a16="http://schemas.microsoft.com/office/drawing/2014/main" id="{33916E75-535F-2401-3331-18D02CD764F1}"/>
              </a:ext>
            </a:extLst>
          </p:cNvPr>
          <p:cNvSpPr>
            <a:spLocks noGrp="1"/>
          </p:cNvSpPr>
          <p:nvPr>
            <p:ph type="body" sz="quarter" idx="43" hasCustomPrompt="1"/>
          </p:nvPr>
        </p:nvSpPr>
        <p:spPr>
          <a:xfrm>
            <a:off x="6600824" y="2991648"/>
            <a:ext cx="4920467" cy="369332"/>
          </a:xfrm>
          <a:prstGeom prst="rect">
            <a:avLst/>
          </a:prstGeom>
        </p:spPr>
        <p:txBody>
          <a:bodyPr wrap="square" lIns="0" tIns="0" rIns="0" bIns="0" anchor="t">
            <a:spAutoFit/>
          </a:bodyPr>
          <a:lstStyle>
            <a:lvl1pPr marL="342900" marR="0" indent="-342900" algn="l" defTabSz="1219048" rtl="0" eaLnBrk="1" fontAlgn="auto" latinLnBrk="0" hangingPunct="0">
              <a:lnSpc>
                <a:spcPct val="100000"/>
              </a:lnSpc>
              <a:spcBef>
                <a:spcPts val="0"/>
              </a:spcBef>
              <a:spcAft>
                <a:spcPts val="0"/>
              </a:spcAft>
              <a:buClr>
                <a:schemeClr val="accent1"/>
              </a:buClr>
              <a:buSzTx/>
              <a:buFont typeface="+mj-lt"/>
              <a:buAutoNum type="arabicPeriod" startAt="2"/>
              <a:tabLst/>
              <a:defRPr sz="2400" b="0" i="0">
                <a:latin typeface="Futura PT Medium" panose="020B0502020204020303" pitchFamily="34" charset="0"/>
              </a:defRPr>
            </a:lvl1pPr>
          </a:lstStyle>
          <a:p>
            <a:pPr lvl="0"/>
            <a:r>
              <a:rPr lang="ru-RU" dirty="0"/>
              <a:t>Тема </a:t>
            </a:r>
            <a:r>
              <a:rPr lang="en-US" dirty="0"/>
              <a:t>24</a:t>
            </a:r>
            <a:r>
              <a:rPr lang="ru-RU" dirty="0" err="1"/>
              <a:t>p</a:t>
            </a:r>
            <a:r>
              <a:rPr lang="en-US" dirty="0"/>
              <a:t>t</a:t>
            </a:r>
          </a:p>
        </p:txBody>
      </p:sp>
      <p:sp>
        <p:nvSpPr>
          <p:cNvPr id="10" name="Text Placeholder 3">
            <a:extLst>
              <a:ext uri="{FF2B5EF4-FFF2-40B4-BE49-F238E27FC236}">
                <a16:creationId xmlns="" xmlns:a16="http://schemas.microsoft.com/office/drawing/2014/main" id="{A91143F2-5B07-5C56-2DB7-D818398B16C6}"/>
              </a:ext>
            </a:extLst>
          </p:cNvPr>
          <p:cNvSpPr>
            <a:spLocks noGrp="1"/>
          </p:cNvSpPr>
          <p:nvPr>
            <p:ph type="body" sz="quarter" idx="44" hasCustomPrompt="1"/>
          </p:nvPr>
        </p:nvSpPr>
        <p:spPr>
          <a:xfrm>
            <a:off x="6600824" y="3464341"/>
            <a:ext cx="4920467" cy="492443"/>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
                <a:schemeClr val="accent1"/>
              </a:buClr>
              <a:buSzTx/>
              <a:buFont typeface="+mj-lt"/>
              <a:buNone/>
              <a:tabLst/>
              <a:defRPr sz="1600" b="0" i="0">
                <a:latin typeface="Futura PT Book" panose="020B0502020204020303" pitchFamily="34" charset="0"/>
              </a:defRPr>
            </a:lvl1pPr>
          </a:lstStyle>
          <a:p>
            <a:pPr lvl="0">
              <a:lnSpc>
                <a:spcPct val="100000"/>
              </a:lnSpc>
            </a:pPr>
            <a:r>
              <a:rPr lang="en-US" dirty="0"/>
              <a:t>16pt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endParaRPr lang="en-US" dirty="0"/>
          </a:p>
          <a:p>
            <a:pPr marL="0" marR="0" lvl="0" indent="0" algn="l" defTabSz="1219048" rtl="0" eaLnBrk="1" fontAlgn="auto" latinLnBrk="0" hangingPunct="0">
              <a:lnSpc>
                <a:spcPct val="100000"/>
              </a:lnSpc>
              <a:spcBef>
                <a:spcPts val="0"/>
              </a:spcBef>
              <a:spcAft>
                <a:spcPts val="0"/>
              </a:spcAft>
              <a:buClr>
                <a:schemeClr val="accent1"/>
              </a:buClr>
              <a:buSzTx/>
              <a:buFont typeface="+mj-lt"/>
              <a:buNone/>
              <a:tabLst/>
              <a:defRPr/>
            </a:pPr>
            <a:r>
              <a:rPr lang="en-US" dirty="0"/>
              <a:t>16pt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endParaRPr lang="en-US" dirty="0"/>
          </a:p>
        </p:txBody>
      </p:sp>
      <p:sp>
        <p:nvSpPr>
          <p:cNvPr id="11" name="Text Placeholder 3">
            <a:extLst>
              <a:ext uri="{FF2B5EF4-FFF2-40B4-BE49-F238E27FC236}">
                <a16:creationId xmlns="" xmlns:a16="http://schemas.microsoft.com/office/drawing/2014/main" id="{94842757-3232-3FE6-CBF4-1FC1B80673A1}"/>
              </a:ext>
            </a:extLst>
          </p:cNvPr>
          <p:cNvSpPr>
            <a:spLocks noGrp="1"/>
          </p:cNvSpPr>
          <p:nvPr>
            <p:ph type="body" sz="quarter" idx="45" hasCustomPrompt="1"/>
          </p:nvPr>
        </p:nvSpPr>
        <p:spPr>
          <a:xfrm>
            <a:off x="6600824" y="4478328"/>
            <a:ext cx="4920467" cy="369332"/>
          </a:xfrm>
          <a:prstGeom prst="rect">
            <a:avLst/>
          </a:prstGeom>
        </p:spPr>
        <p:txBody>
          <a:bodyPr wrap="square" lIns="0" tIns="0" rIns="0" bIns="0" anchor="t">
            <a:spAutoFit/>
          </a:bodyPr>
          <a:lstStyle>
            <a:lvl1pPr marL="342900" marR="0" indent="-342900" algn="l" defTabSz="1219048" rtl="0" eaLnBrk="1" fontAlgn="auto" latinLnBrk="0" hangingPunct="0">
              <a:lnSpc>
                <a:spcPct val="100000"/>
              </a:lnSpc>
              <a:spcBef>
                <a:spcPts val="0"/>
              </a:spcBef>
              <a:spcAft>
                <a:spcPts val="0"/>
              </a:spcAft>
              <a:buClr>
                <a:schemeClr val="accent1"/>
              </a:buClr>
              <a:buSzTx/>
              <a:buFont typeface="+mj-lt"/>
              <a:buAutoNum type="arabicPeriod" startAt="2"/>
              <a:tabLst/>
              <a:defRPr sz="2400" b="0" i="0">
                <a:latin typeface="Futura PT Medium" panose="020B0502020204020303" pitchFamily="34" charset="0"/>
              </a:defRPr>
            </a:lvl1pPr>
          </a:lstStyle>
          <a:p>
            <a:pPr lvl="0"/>
            <a:r>
              <a:rPr lang="ru-RU" dirty="0"/>
              <a:t>Тема </a:t>
            </a:r>
            <a:r>
              <a:rPr lang="en-US" dirty="0"/>
              <a:t>24</a:t>
            </a:r>
            <a:r>
              <a:rPr lang="ru-RU" dirty="0" err="1"/>
              <a:t>p</a:t>
            </a:r>
            <a:r>
              <a:rPr lang="en-US" dirty="0"/>
              <a:t>t</a:t>
            </a:r>
          </a:p>
        </p:txBody>
      </p:sp>
      <p:sp>
        <p:nvSpPr>
          <p:cNvPr id="12" name="Text Placeholder 3">
            <a:extLst>
              <a:ext uri="{FF2B5EF4-FFF2-40B4-BE49-F238E27FC236}">
                <a16:creationId xmlns="" xmlns:a16="http://schemas.microsoft.com/office/drawing/2014/main" id="{48678FD4-F132-2C32-832E-79FD61EDA4E9}"/>
              </a:ext>
            </a:extLst>
          </p:cNvPr>
          <p:cNvSpPr>
            <a:spLocks noGrp="1"/>
          </p:cNvSpPr>
          <p:nvPr>
            <p:ph type="body" sz="quarter" idx="46" hasCustomPrompt="1"/>
          </p:nvPr>
        </p:nvSpPr>
        <p:spPr>
          <a:xfrm>
            <a:off x="6600824" y="4953816"/>
            <a:ext cx="4920467" cy="492443"/>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
                <a:schemeClr val="accent1"/>
              </a:buClr>
              <a:buSzTx/>
              <a:buFont typeface="+mj-lt"/>
              <a:buNone/>
              <a:tabLst/>
              <a:defRPr sz="1600" b="0" i="0">
                <a:latin typeface="Futura PT Book" panose="020B0502020204020303" pitchFamily="34" charset="0"/>
              </a:defRPr>
            </a:lvl1pPr>
          </a:lstStyle>
          <a:p>
            <a:pPr lvl="0">
              <a:lnSpc>
                <a:spcPct val="100000"/>
              </a:lnSpc>
            </a:pPr>
            <a:r>
              <a:rPr lang="en-US" dirty="0"/>
              <a:t>16pt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endParaRPr lang="en-US" dirty="0"/>
          </a:p>
          <a:p>
            <a:pPr marL="0" marR="0" lvl="0" indent="0" algn="l" defTabSz="1219048" rtl="0" eaLnBrk="1" fontAlgn="auto" latinLnBrk="0" hangingPunct="0">
              <a:lnSpc>
                <a:spcPct val="100000"/>
              </a:lnSpc>
              <a:spcBef>
                <a:spcPts val="0"/>
              </a:spcBef>
              <a:spcAft>
                <a:spcPts val="0"/>
              </a:spcAft>
              <a:buClr>
                <a:schemeClr val="accent1"/>
              </a:buClr>
              <a:buSzTx/>
              <a:buFont typeface="+mj-lt"/>
              <a:buNone/>
              <a:tabLst/>
              <a:defRPr/>
            </a:pPr>
            <a:r>
              <a:rPr lang="en-US" dirty="0"/>
              <a:t>16pt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endParaRPr lang="en-US" dirty="0"/>
          </a:p>
        </p:txBody>
      </p:sp>
      <p:sp>
        <p:nvSpPr>
          <p:cNvPr id="5" name="Заголовок 17">
            <a:extLst>
              <a:ext uri="{FF2B5EF4-FFF2-40B4-BE49-F238E27FC236}">
                <a16:creationId xmlns="" xmlns:a16="http://schemas.microsoft.com/office/drawing/2014/main" id="{DAAB4FDC-FA94-AD40-A560-897C2F29FA3C}"/>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13" name="TextBox 12">
            <a:extLst>
              <a:ext uri="{FF2B5EF4-FFF2-40B4-BE49-F238E27FC236}">
                <a16:creationId xmlns="" xmlns:a16="http://schemas.microsoft.com/office/drawing/2014/main" id="{CFEB03CF-5CDE-4E85-8F65-CFBC0D0BFBB6}"/>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pPr/>
              <a:t>‹#›</a:t>
            </a:fld>
            <a:endParaRPr lang="ru-RU" sz="2000" dirty="0"/>
          </a:p>
        </p:txBody>
      </p:sp>
      <p:grpSp>
        <p:nvGrpSpPr>
          <p:cNvPr id="14" name="Группа 13">
            <a:extLst>
              <a:ext uri="{FF2B5EF4-FFF2-40B4-BE49-F238E27FC236}">
                <a16:creationId xmlns="" xmlns:a16="http://schemas.microsoft.com/office/drawing/2014/main" id="{7A7FBDE0-6E0E-4E91-811D-554E6163F21B}"/>
              </a:ext>
            </a:extLst>
          </p:cNvPr>
          <p:cNvGrpSpPr/>
          <p:nvPr userDrawn="1"/>
        </p:nvGrpSpPr>
        <p:grpSpPr>
          <a:xfrm>
            <a:off x="576263" y="5927015"/>
            <a:ext cx="2590975" cy="394584"/>
            <a:chOff x="548879" y="6104894"/>
            <a:chExt cx="2590975" cy="394584"/>
          </a:xfrm>
          <a:solidFill>
            <a:schemeClr val="tx1"/>
          </a:solidFill>
        </p:grpSpPr>
        <p:pic>
          <p:nvPicPr>
            <p:cNvPr id="15" name="Рисунок 14">
              <a:extLst>
                <a:ext uri="{FF2B5EF4-FFF2-40B4-BE49-F238E27FC236}">
                  <a16:creationId xmlns="" xmlns:a16="http://schemas.microsoft.com/office/drawing/2014/main" id="{E3201F51-A012-40D3-BAF5-73CBADDBD31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240249" y="6212241"/>
              <a:ext cx="1899605" cy="174276"/>
            </a:xfrm>
            <a:prstGeom prst="rect">
              <a:avLst/>
            </a:prstGeom>
          </p:spPr>
        </p:pic>
        <p:pic>
          <p:nvPicPr>
            <p:cNvPr id="16" name="Рисунок 15">
              <a:extLst>
                <a:ext uri="{FF2B5EF4-FFF2-40B4-BE49-F238E27FC236}">
                  <a16:creationId xmlns="" xmlns:a16="http://schemas.microsoft.com/office/drawing/2014/main" id="{4BE368CB-1F26-4A9E-A069-EA883F458C3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8879" y="6104894"/>
              <a:ext cx="327421" cy="394584"/>
            </a:xfrm>
            <a:prstGeom prst="rect">
              <a:avLst/>
            </a:prstGeom>
          </p:spPr>
        </p:pic>
      </p:grpSp>
      <p:pic>
        <p:nvPicPr>
          <p:cNvPr id="17" name="Рисунок 16">
            <a:extLst>
              <a:ext uri="{FF2B5EF4-FFF2-40B4-BE49-F238E27FC236}">
                <a16:creationId xmlns="" xmlns:a16="http://schemas.microsoft.com/office/drawing/2014/main" id="{AEE0818F-C961-4D6C-94C6-21865A24650D}"/>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8148638" y="5885174"/>
            <a:ext cx="606983" cy="426586"/>
          </a:xfrm>
          <a:prstGeom prst="rect">
            <a:avLst/>
          </a:prstGeom>
        </p:spPr>
      </p:pic>
      <p:pic>
        <p:nvPicPr>
          <p:cNvPr id="18" name="Рисунок 17">
            <a:extLst>
              <a:ext uri="{FF2B5EF4-FFF2-40B4-BE49-F238E27FC236}">
                <a16:creationId xmlns="" xmlns:a16="http://schemas.microsoft.com/office/drawing/2014/main" id="{1AD207CD-FA9C-4A0D-9512-CA09624FE3C2}"/>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193875" y="5907922"/>
            <a:ext cx="394404" cy="381091"/>
          </a:xfrm>
          <a:prstGeom prst="rect">
            <a:avLst/>
          </a:prstGeom>
        </p:spPr>
      </p:pic>
      <p:pic>
        <p:nvPicPr>
          <p:cNvPr id="19" name="Рисунок 18">
            <a:extLst>
              <a:ext uri="{FF2B5EF4-FFF2-40B4-BE49-F238E27FC236}">
                <a16:creationId xmlns="" xmlns:a16="http://schemas.microsoft.com/office/drawing/2014/main" id="{BF21B4B0-15C1-4803-AF05-5AB1168F769E}"/>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3113724096"/>
      </p:ext>
    </p:extLst>
  </p:cSld>
  <p:clrMapOvr>
    <a:masterClrMapping/>
  </p:clrMapOvr>
  <p:extLst>
    <p:ext uri="{DCECCB84-F9BA-43D5-87BE-67443E8EF086}">
      <p15:sldGuideLst xmlns=""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98" userDrawn="1">
          <p15:clr>
            <a:srgbClr val="FBAE40"/>
          </p15:clr>
        </p15:guide>
        <p15:guide id="6" orient="horz" pos="937">
          <p15:clr>
            <a:srgbClr val="FBAE40"/>
          </p15:clr>
        </p15:guide>
        <p15:guide id="7" pos="4158">
          <p15:clr>
            <a:srgbClr val="FBAE40"/>
          </p15:clr>
        </p15:guide>
        <p15:guide id="8" orient="horz" pos="85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3-1">
    <p:spTree>
      <p:nvGrpSpPr>
        <p:cNvPr id="1" name=""/>
        <p:cNvGrpSpPr/>
        <p:nvPr/>
      </p:nvGrpSpPr>
      <p:grpSpPr>
        <a:xfrm>
          <a:off x="0" y="0"/>
          <a:ext cx="0" cy="0"/>
          <a:chOff x="0" y="0"/>
          <a:chExt cx="0" cy="0"/>
        </a:xfrm>
      </p:grpSpPr>
      <p:sp>
        <p:nvSpPr>
          <p:cNvPr id="5" name="Таблица 4">
            <a:extLst>
              <a:ext uri="{FF2B5EF4-FFF2-40B4-BE49-F238E27FC236}">
                <a16:creationId xmlns="" xmlns:a16="http://schemas.microsoft.com/office/drawing/2014/main" id="{6A8634AF-B1A1-F206-93F1-36B71AAE634C}"/>
              </a:ext>
            </a:extLst>
          </p:cNvPr>
          <p:cNvSpPr>
            <a:spLocks noGrp="1"/>
          </p:cNvSpPr>
          <p:nvPr>
            <p:ph type="tbl" sz="quarter" idx="10"/>
          </p:nvPr>
        </p:nvSpPr>
        <p:spPr>
          <a:xfrm>
            <a:off x="615949" y="1487488"/>
            <a:ext cx="10907131" cy="3962400"/>
          </a:xfrm>
          <a:prstGeom prst="rect">
            <a:avLst/>
          </a:prstGeom>
        </p:spPr>
        <p:txBody>
          <a:bodyPr/>
          <a:lstStyle/>
          <a:p>
            <a:endParaRPr lang="ru-RU" dirty="0"/>
          </a:p>
        </p:txBody>
      </p:sp>
      <p:sp>
        <p:nvSpPr>
          <p:cNvPr id="2" name="Заголовок 17">
            <a:extLst>
              <a:ext uri="{FF2B5EF4-FFF2-40B4-BE49-F238E27FC236}">
                <a16:creationId xmlns="" xmlns:a16="http://schemas.microsoft.com/office/drawing/2014/main" id="{66BF7D05-F973-5656-C9BC-F94D9A2D99B4}"/>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8" name="TextBox 7">
            <a:extLst>
              <a:ext uri="{FF2B5EF4-FFF2-40B4-BE49-F238E27FC236}">
                <a16:creationId xmlns="" xmlns:a16="http://schemas.microsoft.com/office/drawing/2014/main" id="{E353D544-21AB-427F-BAD1-363599233867}"/>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pPr/>
              <a:t>‹#›</a:t>
            </a:fld>
            <a:endParaRPr lang="ru-RU" sz="2000" dirty="0"/>
          </a:p>
        </p:txBody>
      </p:sp>
      <p:grpSp>
        <p:nvGrpSpPr>
          <p:cNvPr id="9" name="Группа 8">
            <a:extLst>
              <a:ext uri="{FF2B5EF4-FFF2-40B4-BE49-F238E27FC236}">
                <a16:creationId xmlns="" xmlns:a16="http://schemas.microsoft.com/office/drawing/2014/main" id="{90DC7C86-00AA-4FA8-A7A9-2D45275946F4}"/>
              </a:ext>
            </a:extLst>
          </p:cNvPr>
          <p:cNvGrpSpPr/>
          <p:nvPr userDrawn="1"/>
        </p:nvGrpSpPr>
        <p:grpSpPr>
          <a:xfrm>
            <a:off x="576263" y="5927015"/>
            <a:ext cx="2590975" cy="394584"/>
            <a:chOff x="548879" y="6104894"/>
            <a:chExt cx="2590975" cy="394584"/>
          </a:xfrm>
          <a:solidFill>
            <a:schemeClr val="tx1"/>
          </a:solidFill>
        </p:grpSpPr>
        <p:pic>
          <p:nvPicPr>
            <p:cNvPr id="10" name="Рисунок 9">
              <a:extLst>
                <a:ext uri="{FF2B5EF4-FFF2-40B4-BE49-F238E27FC236}">
                  <a16:creationId xmlns="" xmlns:a16="http://schemas.microsoft.com/office/drawing/2014/main" id="{76ED4DDC-8428-4F99-B509-ED02B04CBF7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240249" y="6212241"/>
              <a:ext cx="1899605" cy="174276"/>
            </a:xfrm>
            <a:prstGeom prst="rect">
              <a:avLst/>
            </a:prstGeom>
          </p:spPr>
        </p:pic>
        <p:pic>
          <p:nvPicPr>
            <p:cNvPr id="11" name="Рисунок 10">
              <a:extLst>
                <a:ext uri="{FF2B5EF4-FFF2-40B4-BE49-F238E27FC236}">
                  <a16:creationId xmlns="" xmlns:a16="http://schemas.microsoft.com/office/drawing/2014/main" id="{7C8E4D55-85F5-4B07-9B1B-7535774498C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8879" y="6104894"/>
              <a:ext cx="327421" cy="394584"/>
            </a:xfrm>
            <a:prstGeom prst="rect">
              <a:avLst/>
            </a:prstGeom>
          </p:spPr>
        </p:pic>
      </p:grpSp>
      <p:pic>
        <p:nvPicPr>
          <p:cNvPr id="12" name="Рисунок 11">
            <a:extLst>
              <a:ext uri="{FF2B5EF4-FFF2-40B4-BE49-F238E27FC236}">
                <a16:creationId xmlns="" xmlns:a16="http://schemas.microsoft.com/office/drawing/2014/main" id="{427828F1-393D-420A-B00F-375D28B716C1}"/>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8148638" y="5885174"/>
            <a:ext cx="606983" cy="426586"/>
          </a:xfrm>
          <a:prstGeom prst="rect">
            <a:avLst/>
          </a:prstGeom>
        </p:spPr>
      </p:pic>
      <p:pic>
        <p:nvPicPr>
          <p:cNvPr id="13" name="Рисунок 12">
            <a:extLst>
              <a:ext uri="{FF2B5EF4-FFF2-40B4-BE49-F238E27FC236}">
                <a16:creationId xmlns="" xmlns:a16="http://schemas.microsoft.com/office/drawing/2014/main" id="{51EEC1CC-6F57-4E08-BBF9-B805F81190A8}"/>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193875" y="5907922"/>
            <a:ext cx="394404" cy="381091"/>
          </a:xfrm>
          <a:prstGeom prst="rect">
            <a:avLst/>
          </a:prstGeom>
        </p:spPr>
      </p:pic>
      <p:pic>
        <p:nvPicPr>
          <p:cNvPr id="14" name="Рисунок 13">
            <a:extLst>
              <a:ext uri="{FF2B5EF4-FFF2-40B4-BE49-F238E27FC236}">
                <a16:creationId xmlns="" xmlns:a16="http://schemas.microsoft.com/office/drawing/2014/main" id="{05C74016-ACD8-409F-9A01-4D3579C7657A}"/>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1473189778"/>
      </p:ext>
    </p:extLst>
  </p:cSld>
  <p:clrMapOvr>
    <a:masterClrMapping/>
  </p:clrMapOvr>
  <p:extLst>
    <p:ext uri="{DCECCB84-F9BA-43D5-87BE-67443E8EF086}">
      <p15:sldGuideLst xmlns=""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98" userDrawn="1">
          <p15:clr>
            <a:srgbClr val="FBAE40"/>
          </p15:clr>
        </p15:guide>
        <p15:guide id="6" orient="horz" pos="937">
          <p15:clr>
            <a:srgbClr val="FBAE40"/>
          </p15:clr>
        </p15:guide>
        <p15:guide id="7" pos="4158">
          <p15:clr>
            <a:srgbClr val="FBAE40"/>
          </p15:clr>
        </p15:guide>
        <p15:guide id="8" orient="horz" pos="85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3-1">
    <p:spTree>
      <p:nvGrpSpPr>
        <p:cNvPr id="1" name=""/>
        <p:cNvGrpSpPr/>
        <p:nvPr/>
      </p:nvGrpSpPr>
      <p:grpSpPr>
        <a:xfrm>
          <a:off x="0" y="0"/>
          <a:ext cx="0" cy="0"/>
          <a:chOff x="0" y="0"/>
          <a:chExt cx="0" cy="0"/>
        </a:xfrm>
      </p:grpSpPr>
      <p:sp>
        <p:nvSpPr>
          <p:cNvPr id="6" name="Диаграмма 5">
            <a:extLst>
              <a:ext uri="{FF2B5EF4-FFF2-40B4-BE49-F238E27FC236}">
                <a16:creationId xmlns="" xmlns:a16="http://schemas.microsoft.com/office/drawing/2014/main" id="{8261F29A-61ED-72D0-1AB8-7AFB63DEFBF0}"/>
              </a:ext>
            </a:extLst>
          </p:cNvPr>
          <p:cNvSpPr>
            <a:spLocks noGrp="1"/>
          </p:cNvSpPr>
          <p:nvPr>
            <p:ph type="chart" sz="quarter" idx="10"/>
          </p:nvPr>
        </p:nvSpPr>
        <p:spPr>
          <a:xfrm>
            <a:off x="6600825" y="1487488"/>
            <a:ext cx="4921250" cy="3997584"/>
          </a:xfrm>
          <a:prstGeom prst="rect">
            <a:avLst/>
          </a:prstGeom>
        </p:spPr>
        <p:txBody>
          <a:bodyPr/>
          <a:lstStyle/>
          <a:p>
            <a:endParaRPr lang="ru-RU" dirty="0"/>
          </a:p>
        </p:txBody>
      </p:sp>
      <p:sp>
        <p:nvSpPr>
          <p:cNvPr id="8" name="Text Placeholder 3">
            <a:extLst>
              <a:ext uri="{FF2B5EF4-FFF2-40B4-BE49-F238E27FC236}">
                <a16:creationId xmlns="" xmlns:a16="http://schemas.microsoft.com/office/drawing/2014/main" id="{C63F829F-DA3C-346A-8AA3-71FC75C424CB}"/>
              </a:ext>
            </a:extLst>
          </p:cNvPr>
          <p:cNvSpPr>
            <a:spLocks noGrp="1"/>
          </p:cNvSpPr>
          <p:nvPr>
            <p:ph type="body" sz="quarter" idx="40" hasCustomPrompt="1"/>
          </p:nvPr>
        </p:nvSpPr>
        <p:spPr>
          <a:xfrm>
            <a:off x="616002" y="1504968"/>
            <a:ext cx="5160978" cy="3939540"/>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1</a:t>
            </a:r>
            <a:r>
              <a:rPr lang="ru-RU" dirty="0"/>
              <a:t>6</a:t>
            </a:r>
            <a:r>
              <a:rPr lang="en-US" dirty="0"/>
              <a:t> pt Lorem ipsum dolor sit amet, consectetuer adipiscing elit. Maecenas porttitor congue massa. Fusce posuere,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lvl="0"/>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p:txBody>
      </p:sp>
      <p:sp>
        <p:nvSpPr>
          <p:cNvPr id="2" name="Заголовок 17">
            <a:extLst>
              <a:ext uri="{FF2B5EF4-FFF2-40B4-BE49-F238E27FC236}">
                <a16:creationId xmlns="" xmlns:a16="http://schemas.microsoft.com/office/drawing/2014/main" id="{356907EC-911A-528F-0B9C-3713127159EF}"/>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9" name="TextBox 8">
            <a:extLst>
              <a:ext uri="{FF2B5EF4-FFF2-40B4-BE49-F238E27FC236}">
                <a16:creationId xmlns="" xmlns:a16="http://schemas.microsoft.com/office/drawing/2014/main" id="{397D3CFC-B4DC-461F-BE1B-933E350614AF}"/>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pPr/>
              <a:t>‹#›</a:t>
            </a:fld>
            <a:endParaRPr lang="ru-RU" sz="2000" dirty="0"/>
          </a:p>
        </p:txBody>
      </p:sp>
      <p:grpSp>
        <p:nvGrpSpPr>
          <p:cNvPr id="10" name="Группа 9">
            <a:extLst>
              <a:ext uri="{FF2B5EF4-FFF2-40B4-BE49-F238E27FC236}">
                <a16:creationId xmlns="" xmlns:a16="http://schemas.microsoft.com/office/drawing/2014/main" id="{5E08AEA3-049C-4454-9608-7333F570E420}"/>
              </a:ext>
            </a:extLst>
          </p:cNvPr>
          <p:cNvGrpSpPr/>
          <p:nvPr userDrawn="1"/>
        </p:nvGrpSpPr>
        <p:grpSpPr>
          <a:xfrm>
            <a:off x="576263" y="5927015"/>
            <a:ext cx="2590975" cy="394584"/>
            <a:chOff x="548879" y="6104894"/>
            <a:chExt cx="2590975" cy="394584"/>
          </a:xfrm>
          <a:solidFill>
            <a:schemeClr val="tx1"/>
          </a:solidFill>
        </p:grpSpPr>
        <p:pic>
          <p:nvPicPr>
            <p:cNvPr id="11" name="Рисунок 10">
              <a:extLst>
                <a:ext uri="{FF2B5EF4-FFF2-40B4-BE49-F238E27FC236}">
                  <a16:creationId xmlns="" xmlns:a16="http://schemas.microsoft.com/office/drawing/2014/main" id="{B68F4F7A-D714-4720-A76E-686E412B5C6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240249" y="6212241"/>
              <a:ext cx="1899605" cy="174276"/>
            </a:xfrm>
            <a:prstGeom prst="rect">
              <a:avLst/>
            </a:prstGeom>
          </p:spPr>
        </p:pic>
        <p:pic>
          <p:nvPicPr>
            <p:cNvPr id="12" name="Рисунок 11">
              <a:extLst>
                <a:ext uri="{FF2B5EF4-FFF2-40B4-BE49-F238E27FC236}">
                  <a16:creationId xmlns="" xmlns:a16="http://schemas.microsoft.com/office/drawing/2014/main" id="{0B09158C-EAD9-40D5-B693-338B18EBE79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8879" y="6104894"/>
              <a:ext cx="327421" cy="394584"/>
            </a:xfrm>
            <a:prstGeom prst="rect">
              <a:avLst/>
            </a:prstGeom>
          </p:spPr>
        </p:pic>
      </p:grpSp>
      <p:pic>
        <p:nvPicPr>
          <p:cNvPr id="13" name="Рисунок 12">
            <a:extLst>
              <a:ext uri="{FF2B5EF4-FFF2-40B4-BE49-F238E27FC236}">
                <a16:creationId xmlns="" xmlns:a16="http://schemas.microsoft.com/office/drawing/2014/main" id="{BE002779-1405-4743-84BE-A9AD36A680A6}"/>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8148638" y="5885174"/>
            <a:ext cx="606983" cy="426586"/>
          </a:xfrm>
          <a:prstGeom prst="rect">
            <a:avLst/>
          </a:prstGeom>
        </p:spPr>
      </p:pic>
      <p:pic>
        <p:nvPicPr>
          <p:cNvPr id="14" name="Рисунок 13">
            <a:extLst>
              <a:ext uri="{FF2B5EF4-FFF2-40B4-BE49-F238E27FC236}">
                <a16:creationId xmlns="" xmlns:a16="http://schemas.microsoft.com/office/drawing/2014/main" id="{844165A5-EB7B-4084-8BE8-62365C59C898}"/>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193875" y="5907922"/>
            <a:ext cx="394404" cy="381091"/>
          </a:xfrm>
          <a:prstGeom prst="rect">
            <a:avLst/>
          </a:prstGeom>
        </p:spPr>
      </p:pic>
      <p:pic>
        <p:nvPicPr>
          <p:cNvPr id="15" name="Рисунок 14">
            <a:extLst>
              <a:ext uri="{FF2B5EF4-FFF2-40B4-BE49-F238E27FC236}">
                <a16:creationId xmlns="" xmlns:a16="http://schemas.microsoft.com/office/drawing/2014/main" id="{F143B9E8-CFC3-4BA0-AF83-41999B08DDC1}"/>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433795358"/>
      </p:ext>
    </p:extLst>
  </p:cSld>
  <p:clrMapOvr>
    <a:masterClrMapping/>
  </p:clrMapOvr>
  <p:extLst>
    <p:ext uri="{DCECCB84-F9BA-43D5-87BE-67443E8EF086}">
      <p15:sldGuideLst xmlns=""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98" userDrawn="1">
          <p15:clr>
            <a:srgbClr val="FBAE40"/>
          </p15:clr>
        </p15:guide>
        <p15:guide id="6" orient="horz" pos="937">
          <p15:clr>
            <a:srgbClr val="FBAE40"/>
          </p15:clr>
        </p15:guide>
        <p15:guide id="7" pos="4158">
          <p15:clr>
            <a:srgbClr val="FBAE40"/>
          </p15:clr>
        </p15:guide>
        <p15:guide id="8" orient="horz" pos="85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3-1">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065443"/>
      </p:ext>
    </p:extLst>
  </p:cSld>
  <p:clrMapOvr>
    <a:masterClrMapping/>
  </p:clrMapOvr>
  <p:extLst>
    <p:ext uri="{DCECCB84-F9BA-43D5-87BE-67443E8EF086}">
      <p15:sldGuideLst xmlns=""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33">
          <p15:clr>
            <a:srgbClr val="FBAE40"/>
          </p15:clr>
        </p15:guide>
        <p15:guide id="6" orient="horz" pos="937">
          <p15:clr>
            <a:srgbClr val="FBAE40"/>
          </p15:clr>
        </p15:guide>
        <p15:guide id="7" pos="415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
    <p:bg>
      <p:bgPr>
        <a:solidFill>
          <a:srgbClr val="FFFFFF"/>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0C321E51-1A84-7F20-304F-91EA35F8EDA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Заголовок 17">
            <a:extLst>
              <a:ext uri="{FF2B5EF4-FFF2-40B4-BE49-F238E27FC236}">
                <a16:creationId xmlns="" xmlns:a16="http://schemas.microsoft.com/office/drawing/2014/main" id="{AD70519A-8D60-C623-D10E-2F7C99C65A2F}"/>
              </a:ext>
            </a:extLst>
          </p:cNvPr>
          <p:cNvSpPr>
            <a:spLocks noGrp="1"/>
          </p:cNvSpPr>
          <p:nvPr>
            <p:ph type="title" hasCustomPrompt="1"/>
          </p:nvPr>
        </p:nvSpPr>
        <p:spPr>
          <a:xfrm>
            <a:off x="540000" y="1462670"/>
            <a:ext cx="11112000" cy="1336263"/>
          </a:xfrm>
          <a:prstGeom prst="rect">
            <a:avLst/>
          </a:prstGeom>
        </p:spPr>
        <p:txBody>
          <a:bodyPr wrap="square" lIns="0" tIns="0" rIns="0" bIns="0" anchor="b">
            <a:spAutoFit/>
          </a:bodyPr>
          <a:lstStyle>
            <a:lvl1pPr algn="l">
              <a:defRPr sz="4800" b="0" i="0">
                <a:solidFill>
                  <a:schemeClr val="bg1"/>
                </a:solidFill>
                <a:latin typeface="Futura PT Bold" panose="020B0502020204020303" pitchFamily="34" charset="0"/>
              </a:defRPr>
            </a:lvl1pPr>
          </a:lstStyle>
          <a:p>
            <a:pPr lvl="0"/>
            <a:r>
              <a:rPr lang="ru-RU" dirty="0"/>
              <a:t>Название темы </a:t>
            </a:r>
            <a:br>
              <a:rPr lang="ru-RU" dirty="0"/>
            </a:br>
            <a:r>
              <a:rPr lang="ru-RU" dirty="0"/>
              <a:t>на 2 строчки 48</a:t>
            </a:r>
            <a:r>
              <a:rPr lang="en-US" dirty="0" err="1"/>
              <a:t>pt</a:t>
            </a:r>
            <a:endParaRPr lang="en-US" dirty="0"/>
          </a:p>
        </p:txBody>
      </p:sp>
      <p:sp>
        <p:nvSpPr>
          <p:cNvPr id="17" name="Text Placeholder 2">
            <a:extLst>
              <a:ext uri="{FF2B5EF4-FFF2-40B4-BE49-F238E27FC236}">
                <a16:creationId xmlns="" xmlns:a16="http://schemas.microsoft.com/office/drawing/2014/main" id="{BC15573B-ADB4-2A2E-6866-B57DAD716289}"/>
              </a:ext>
            </a:extLst>
          </p:cNvPr>
          <p:cNvSpPr>
            <a:spLocks noGrp="1"/>
          </p:cNvSpPr>
          <p:nvPr>
            <p:ph type="body" sz="quarter" idx="12" hasCustomPrompt="1"/>
          </p:nvPr>
        </p:nvSpPr>
        <p:spPr>
          <a:xfrm>
            <a:off x="540001" y="3192515"/>
            <a:ext cx="7401861" cy="486889"/>
          </a:xfrm>
          <a:prstGeom prst="rect">
            <a:avLst/>
          </a:prstGeom>
        </p:spPr>
        <p:txBody>
          <a:bodyPr lIns="0" tIns="0" rIns="0" bIns="0"/>
          <a:lstStyle>
            <a:lvl1pPr marL="0" indent="0">
              <a:buNone/>
              <a:defRPr sz="2400" b="0" i="0">
                <a:solidFill>
                  <a:schemeClr val="bg1"/>
                </a:solidFill>
                <a:latin typeface="Futura PT Bold" panose="020B0502020204020303" pitchFamily="34" charset="0"/>
              </a:defRPr>
            </a:lvl1pPr>
          </a:lstStyle>
          <a:p>
            <a:pPr lvl="0"/>
            <a:r>
              <a:rPr lang="ru-RU" dirty="0"/>
              <a:t>Имя Фамилия в 1 строку</a:t>
            </a:r>
            <a:r>
              <a:rPr lang="en-US" dirty="0"/>
              <a:t> 24pt</a:t>
            </a:r>
            <a:endParaRPr lang="x-none" dirty="0"/>
          </a:p>
        </p:txBody>
      </p:sp>
      <p:sp>
        <p:nvSpPr>
          <p:cNvPr id="19" name="Text Placeholder 2">
            <a:extLst>
              <a:ext uri="{FF2B5EF4-FFF2-40B4-BE49-F238E27FC236}">
                <a16:creationId xmlns="" xmlns:a16="http://schemas.microsoft.com/office/drawing/2014/main" id="{D7EC432F-D41D-13E9-84C0-5E51F296CC6D}"/>
              </a:ext>
            </a:extLst>
          </p:cNvPr>
          <p:cNvSpPr>
            <a:spLocks noGrp="1"/>
          </p:cNvSpPr>
          <p:nvPr>
            <p:ph type="body" sz="quarter" idx="13" hasCustomPrompt="1"/>
          </p:nvPr>
        </p:nvSpPr>
        <p:spPr>
          <a:xfrm>
            <a:off x="540001" y="3722839"/>
            <a:ext cx="7401861" cy="486889"/>
          </a:xfrm>
          <a:prstGeom prst="rect">
            <a:avLst/>
          </a:prstGeom>
        </p:spPr>
        <p:txBody>
          <a:bodyPr lIns="0" tIns="0" rIns="0" bIns="0"/>
          <a:lstStyle>
            <a:lvl1pPr marL="0" indent="0">
              <a:buNone/>
              <a:defRPr sz="1600" b="0" i="0">
                <a:solidFill>
                  <a:schemeClr val="bg1"/>
                </a:solidFill>
                <a:latin typeface="Futura PT Medium" panose="020B0502020204020303" pitchFamily="34" charset="0"/>
              </a:defRPr>
            </a:lvl1pPr>
          </a:lstStyle>
          <a:p>
            <a:pPr lvl="0"/>
            <a:r>
              <a:rPr lang="ru-RU" dirty="0"/>
              <a:t>Должность, сервис</a:t>
            </a:r>
            <a:r>
              <a:rPr lang="en-US" dirty="0"/>
              <a:t> 16pt</a:t>
            </a:r>
            <a:endParaRPr lang="x-none" dirty="0"/>
          </a:p>
        </p:txBody>
      </p:sp>
      <p:pic>
        <p:nvPicPr>
          <p:cNvPr id="5" name="Рисунок 4">
            <a:extLst>
              <a:ext uri="{FF2B5EF4-FFF2-40B4-BE49-F238E27FC236}">
                <a16:creationId xmlns="" xmlns:a16="http://schemas.microsoft.com/office/drawing/2014/main" id="{07C2832C-8DFD-5225-777B-09DBE687381C}"/>
              </a:ext>
            </a:extLst>
          </p:cNvPr>
          <p:cNvPicPr>
            <a:picLocks noChangeAspect="1"/>
          </p:cNvPicPr>
          <p:nvPr userDrawn="1"/>
        </p:nvPicPr>
        <p:blipFill>
          <a:blip r:embed="rId3"/>
          <a:stretch>
            <a:fillRect/>
          </a:stretch>
        </p:blipFill>
        <p:spPr>
          <a:xfrm>
            <a:off x="8291231" y="3382520"/>
            <a:ext cx="3346533" cy="3113054"/>
          </a:xfrm>
          <a:prstGeom prst="rect">
            <a:avLst/>
          </a:prstGeom>
        </p:spPr>
      </p:pic>
      <p:pic>
        <p:nvPicPr>
          <p:cNvPr id="6" name="Рисунок 5">
            <a:extLst>
              <a:ext uri="{FF2B5EF4-FFF2-40B4-BE49-F238E27FC236}">
                <a16:creationId xmlns="" xmlns:a16="http://schemas.microsoft.com/office/drawing/2014/main" id="{3ACA09B7-0B2E-269F-8F9B-81B2578F80CD}"/>
              </a:ext>
            </a:extLst>
          </p:cNvPr>
          <p:cNvPicPr>
            <a:picLocks noChangeAspect="1"/>
          </p:cNvPicPr>
          <p:nvPr userDrawn="1"/>
        </p:nvPicPr>
        <p:blipFill>
          <a:blip r:embed="rId4"/>
          <a:stretch>
            <a:fillRect/>
          </a:stretch>
        </p:blipFill>
        <p:spPr>
          <a:xfrm>
            <a:off x="537769" y="4969182"/>
            <a:ext cx="1194551" cy="1435121"/>
          </a:xfrm>
          <a:prstGeom prst="rect">
            <a:avLst/>
          </a:prstGeom>
        </p:spPr>
      </p:pic>
      <p:pic>
        <p:nvPicPr>
          <p:cNvPr id="7" name="Рисунок 6">
            <a:extLst>
              <a:ext uri="{FF2B5EF4-FFF2-40B4-BE49-F238E27FC236}">
                <a16:creationId xmlns="" xmlns:a16="http://schemas.microsoft.com/office/drawing/2014/main" id="{A4B5B024-506C-E6B0-4F4B-27C95B6586EA}"/>
              </a:ext>
            </a:extLst>
          </p:cNvPr>
          <p:cNvPicPr>
            <a:picLocks noChangeAspect="1"/>
          </p:cNvPicPr>
          <p:nvPr userDrawn="1"/>
        </p:nvPicPr>
        <p:blipFill rotWithShape="1">
          <a:blip r:embed="rId5"/>
          <a:srcRect r="41711"/>
          <a:stretch/>
        </p:blipFill>
        <p:spPr>
          <a:xfrm>
            <a:off x="2292349" y="4664810"/>
            <a:ext cx="2448815" cy="2069324"/>
          </a:xfrm>
          <a:prstGeom prst="rect">
            <a:avLst/>
          </a:prstGeom>
        </p:spPr>
      </p:pic>
      <p:sp>
        <p:nvSpPr>
          <p:cNvPr id="11" name="TextBox 10">
            <a:extLst>
              <a:ext uri="{FF2B5EF4-FFF2-40B4-BE49-F238E27FC236}">
                <a16:creationId xmlns="" xmlns:a16="http://schemas.microsoft.com/office/drawing/2014/main" id="{31950EC5-DBCB-AD28-F8C6-0C891AFDD41D}"/>
              </a:ext>
            </a:extLst>
          </p:cNvPr>
          <p:cNvSpPr txBox="1"/>
          <p:nvPr userDrawn="1"/>
        </p:nvSpPr>
        <p:spPr>
          <a:xfrm>
            <a:off x="10099234" y="631628"/>
            <a:ext cx="962695" cy="369332"/>
          </a:xfrm>
          <a:prstGeom prst="rect">
            <a:avLst/>
          </a:prstGeom>
          <a:noFill/>
        </p:spPr>
        <p:txBody>
          <a:bodyPr wrap="square" lIns="0" tIns="0" rIns="0" bIns="0" rtlCol="0">
            <a:spAutoFit/>
          </a:bodyPr>
          <a:lstStyle/>
          <a:p>
            <a:r>
              <a:rPr lang="en-US" sz="2400" b="1" dirty="0">
                <a:solidFill>
                  <a:schemeClr val="bg1"/>
                </a:solidFill>
                <a:latin typeface="Futura PT Demi" panose="020B0502020204020303" pitchFamily="34" charset="0"/>
              </a:rPr>
              <a:t>2</a:t>
            </a:r>
            <a:r>
              <a:rPr lang="ru-RU" sz="2400" b="1" dirty="0">
                <a:solidFill>
                  <a:schemeClr val="bg1"/>
                </a:solidFill>
                <a:latin typeface="Futura PT Demi" panose="020B0502020204020303" pitchFamily="34" charset="0"/>
              </a:rPr>
              <a:t>022 г.</a:t>
            </a:r>
          </a:p>
        </p:txBody>
      </p:sp>
      <p:sp>
        <p:nvSpPr>
          <p:cNvPr id="12" name="Овал 11">
            <a:extLst>
              <a:ext uri="{FF2B5EF4-FFF2-40B4-BE49-F238E27FC236}">
                <a16:creationId xmlns="" xmlns:a16="http://schemas.microsoft.com/office/drawing/2014/main" id="{8B31BD8F-727B-3DE1-8E3B-42AE46B40EDE}"/>
              </a:ext>
            </a:extLst>
          </p:cNvPr>
          <p:cNvSpPr/>
          <p:nvPr userDrawn="1"/>
        </p:nvSpPr>
        <p:spPr>
          <a:xfrm>
            <a:off x="9509164" y="553075"/>
            <a:ext cx="2142836" cy="5292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a:extLst>
              <a:ext uri="{FF2B5EF4-FFF2-40B4-BE49-F238E27FC236}">
                <a16:creationId xmlns="" xmlns:a16="http://schemas.microsoft.com/office/drawing/2014/main" id="{986E1EEA-94EA-0C63-CF09-FD08C9668FFB}"/>
              </a:ext>
            </a:extLst>
          </p:cNvPr>
          <p:cNvPicPr>
            <a:picLocks noChangeAspect="1"/>
          </p:cNvPicPr>
          <p:nvPr userDrawn="1"/>
        </p:nvPicPr>
        <p:blipFill>
          <a:blip r:embed="rId6"/>
          <a:stretch>
            <a:fillRect/>
          </a:stretch>
        </p:blipFill>
        <p:spPr>
          <a:xfrm>
            <a:off x="5082518" y="4973246"/>
            <a:ext cx="1410947" cy="1354185"/>
          </a:xfrm>
          <a:prstGeom prst="rect">
            <a:avLst/>
          </a:prstGeom>
        </p:spPr>
      </p:pic>
    </p:spTree>
    <p:custDataLst>
      <p:tags r:id="rId1"/>
    </p:custDataLst>
    <p:extLst>
      <p:ext uri="{BB962C8B-B14F-4D97-AF65-F5344CB8AC3E}">
        <p14:creationId xmlns:p14="http://schemas.microsoft.com/office/powerpoint/2010/main" val="1941075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5CB49F84-605B-4CF6-9EEF-747492B19282}" type="slidenum">
              <a:rPr lang="ru-RU" smtClean="0"/>
              <a:pPr/>
              <a:t>‹#›</a:t>
            </a:fld>
            <a:endParaRPr lang="ru-RU" dirty="0"/>
          </a:p>
        </p:txBody>
      </p:sp>
    </p:spTree>
    <p:extLst>
      <p:ext uri="{BB962C8B-B14F-4D97-AF65-F5344CB8AC3E}">
        <p14:creationId xmlns:p14="http://schemas.microsoft.com/office/powerpoint/2010/main" val="1721637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3-1">
    <p:spTree>
      <p:nvGrpSpPr>
        <p:cNvPr id="1" name=""/>
        <p:cNvGrpSpPr/>
        <p:nvPr/>
      </p:nvGrpSpPr>
      <p:grpSpPr>
        <a:xfrm>
          <a:off x="0" y="0"/>
          <a:ext cx="0" cy="0"/>
          <a:chOff x="0" y="0"/>
          <a:chExt cx="0" cy="0"/>
        </a:xfrm>
      </p:grpSpPr>
      <p:sp>
        <p:nvSpPr>
          <p:cNvPr id="13" name="Прямоугольник 12">
            <a:extLst>
              <a:ext uri="{FF2B5EF4-FFF2-40B4-BE49-F238E27FC236}">
                <a16:creationId xmlns="" xmlns:a16="http://schemas.microsoft.com/office/drawing/2014/main" id="{C1D2D758-BF9D-DDF8-A04D-D6AEED5B2573}"/>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 xmlns:a16="http://schemas.microsoft.com/office/drawing/2014/main" id="{035021FB-18B0-868E-7C6E-7255FCCAF27C}"/>
              </a:ext>
            </a:extLst>
          </p:cNvPr>
          <p:cNvSpPr txBox="1"/>
          <p:nvPr userDrawn="1"/>
        </p:nvSpPr>
        <p:spPr>
          <a:xfrm>
            <a:off x="512197" y="3567677"/>
            <a:ext cx="1907445" cy="553998"/>
          </a:xfrm>
          <a:prstGeom prst="rect">
            <a:avLst/>
          </a:prstGeom>
          <a:noFill/>
        </p:spPr>
        <p:txBody>
          <a:bodyPr wrap="square" lIns="0" tIns="0" rIns="0" bIns="0" rtlCol="0">
            <a:spAutoFit/>
          </a:bodyPr>
          <a:lstStyle/>
          <a:p>
            <a:pPr lvl="0" algn="l"/>
            <a:r>
              <a:rPr lang="ru-RU" sz="1800" b="0" i="0" u="none" strike="noStrike" dirty="0">
                <a:solidFill>
                  <a:schemeClr val="bg1"/>
                </a:solidFill>
                <a:effectLst/>
                <a:latin typeface="Futura PT Book" panose="020B0502020204020303" pitchFamily="34" charset="0"/>
              </a:rPr>
              <a:t>+7 977 124-20-07</a:t>
            </a:r>
            <a:endParaRPr lang="en-US" sz="1800" b="0" i="0" u="none" strike="noStrike" dirty="0">
              <a:solidFill>
                <a:schemeClr val="bg1"/>
              </a:solidFill>
              <a:effectLst/>
              <a:latin typeface="Futura PT Book" panose="020B0502020204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800" b="0" i="0" u="none" strike="noStrike" dirty="0" err="1">
                <a:solidFill>
                  <a:schemeClr val="bg1"/>
                </a:solidFill>
                <a:effectLst/>
                <a:latin typeface="Futura PT Book" panose="020B0502020204020303" pitchFamily="34" charset="0"/>
              </a:rPr>
              <a:t>abilympics@firpo.ru</a:t>
            </a:r>
            <a:endParaRPr lang="en-US" sz="1800" b="0" i="0" u="none" kern="1200" dirty="0">
              <a:solidFill>
                <a:schemeClr val="bg1"/>
              </a:solidFill>
              <a:latin typeface="Futura PT Book" panose="020B0502020204020303" pitchFamily="34" charset="0"/>
              <a:ea typeface="+mn-ea"/>
              <a:cs typeface="+mn-cs"/>
            </a:endParaRPr>
          </a:p>
        </p:txBody>
      </p:sp>
      <p:pic>
        <p:nvPicPr>
          <p:cNvPr id="12" name="Рисунок 11">
            <a:extLst>
              <a:ext uri="{FF2B5EF4-FFF2-40B4-BE49-F238E27FC236}">
                <a16:creationId xmlns="" xmlns:a16="http://schemas.microsoft.com/office/drawing/2014/main" id="{D79895E2-2AB4-06D8-67AD-8C3B7EAFD70B}"/>
              </a:ext>
            </a:extLst>
          </p:cNvPr>
          <p:cNvPicPr>
            <a:picLocks noChangeAspect="1"/>
          </p:cNvPicPr>
          <p:nvPr userDrawn="1"/>
        </p:nvPicPr>
        <p:blipFill>
          <a:blip r:embed="rId2"/>
          <a:stretch>
            <a:fillRect/>
          </a:stretch>
        </p:blipFill>
        <p:spPr>
          <a:xfrm>
            <a:off x="868644" y="1788070"/>
            <a:ext cx="1194551" cy="1435121"/>
          </a:xfrm>
          <a:prstGeom prst="rect">
            <a:avLst/>
          </a:prstGeom>
        </p:spPr>
      </p:pic>
      <p:pic>
        <p:nvPicPr>
          <p:cNvPr id="16" name="Рисунок 15">
            <a:extLst>
              <a:ext uri="{FF2B5EF4-FFF2-40B4-BE49-F238E27FC236}">
                <a16:creationId xmlns="" xmlns:a16="http://schemas.microsoft.com/office/drawing/2014/main" id="{03AF0812-955E-BEFA-51A6-1F6310AEB7DD}"/>
              </a:ext>
            </a:extLst>
          </p:cNvPr>
          <p:cNvPicPr>
            <a:picLocks noChangeAspect="1"/>
          </p:cNvPicPr>
          <p:nvPr userDrawn="1"/>
        </p:nvPicPr>
        <p:blipFill>
          <a:blip r:embed="rId3"/>
          <a:stretch>
            <a:fillRect/>
          </a:stretch>
        </p:blipFill>
        <p:spPr>
          <a:xfrm>
            <a:off x="540000" y="4466161"/>
            <a:ext cx="1851839" cy="1851839"/>
          </a:xfrm>
          <a:prstGeom prst="rect">
            <a:avLst/>
          </a:prstGeom>
        </p:spPr>
      </p:pic>
    </p:spTree>
    <p:extLst>
      <p:ext uri="{BB962C8B-B14F-4D97-AF65-F5344CB8AC3E}">
        <p14:creationId xmlns:p14="http://schemas.microsoft.com/office/powerpoint/2010/main" val="2651460593"/>
      </p:ext>
    </p:extLst>
  </p:cSld>
  <p:clrMapOvr>
    <a:masterClrMapping/>
  </p:clrMapOvr>
  <p:extLst>
    <p:ext uri="{DCECCB84-F9BA-43D5-87BE-67443E8EF086}">
      <p15:sldGuideLst xmlns=""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33">
          <p15:clr>
            <a:srgbClr val="FBAE40"/>
          </p15:clr>
        </p15:guide>
        <p15:guide id="6" orient="horz" pos="937">
          <p15:clr>
            <a:srgbClr val="FBAE40"/>
          </p15:clr>
        </p15:guide>
        <p15:guide id="7" pos="415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3-1">
    <p:spTree>
      <p:nvGrpSpPr>
        <p:cNvPr id="1" name=""/>
        <p:cNvGrpSpPr/>
        <p:nvPr/>
      </p:nvGrpSpPr>
      <p:grpSpPr>
        <a:xfrm>
          <a:off x="0" y="0"/>
          <a:ext cx="0" cy="0"/>
          <a:chOff x="0" y="0"/>
          <a:chExt cx="0" cy="0"/>
        </a:xfrm>
      </p:grpSpPr>
      <p:sp>
        <p:nvSpPr>
          <p:cNvPr id="13" name="Прямоугольник 12">
            <a:extLst>
              <a:ext uri="{FF2B5EF4-FFF2-40B4-BE49-F238E27FC236}">
                <a16:creationId xmlns="" xmlns:a16="http://schemas.microsoft.com/office/drawing/2014/main" id="{C1D2D758-BF9D-DDF8-A04D-D6AEED5B2573}"/>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a:extLst>
              <a:ext uri="{FF2B5EF4-FFF2-40B4-BE49-F238E27FC236}">
                <a16:creationId xmlns="" xmlns:a16="http://schemas.microsoft.com/office/drawing/2014/main" id="{8E292435-8D81-0E5C-A4AB-B73954B3358F}"/>
              </a:ext>
            </a:extLst>
          </p:cNvPr>
          <p:cNvSpPr txBox="1"/>
          <p:nvPr userDrawn="1"/>
        </p:nvSpPr>
        <p:spPr>
          <a:xfrm>
            <a:off x="512197" y="3567677"/>
            <a:ext cx="1907445" cy="553998"/>
          </a:xfrm>
          <a:prstGeom prst="rect">
            <a:avLst/>
          </a:prstGeom>
          <a:noFill/>
        </p:spPr>
        <p:txBody>
          <a:bodyPr wrap="square" lIns="0" tIns="0" rIns="0" bIns="0" rtlCol="0">
            <a:spAutoFit/>
          </a:bodyPr>
          <a:lstStyle/>
          <a:p>
            <a:pPr lvl="0" algn="l"/>
            <a:r>
              <a:rPr lang="ru-RU" sz="1800" b="0" i="0" u="none" strike="noStrike" dirty="0">
                <a:solidFill>
                  <a:schemeClr val="bg1"/>
                </a:solidFill>
                <a:effectLst/>
                <a:latin typeface="Futura PT Book" panose="020B0502020204020303" pitchFamily="34" charset="0"/>
              </a:rPr>
              <a:t>+7 977 124-20-07</a:t>
            </a:r>
            <a:endParaRPr lang="en-US" sz="1800" b="0" i="0" u="none" strike="noStrike" dirty="0">
              <a:solidFill>
                <a:schemeClr val="bg1"/>
              </a:solidFill>
              <a:effectLst/>
              <a:latin typeface="Futura PT Book" panose="020B0502020204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800" b="0" i="0" u="none" strike="noStrike" dirty="0" err="1">
                <a:solidFill>
                  <a:schemeClr val="bg1"/>
                </a:solidFill>
                <a:effectLst/>
                <a:latin typeface="Futura PT Book" panose="020B0502020204020303" pitchFamily="34" charset="0"/>
              </a:rPr>
              <a:t>abilympics@firpo.ru</a:t>
            </a:r>
            <a:endParaRPr lang="en-US" sz="1800" b="0" i="0" u="none" kern="1200" dirty="0">
              <a:solidFill>
                <a:schemeClr val="bg1"/>
              </a:solidFill>
              <a:latin typeface="Futura PT Book" panose="020B0502020204020303" pitchFamily="34" charset="0"/>
              <a:ea typeface="+mn-ea"/>
              <a:cs typeface="+mn-cs"/>
            </a:endParaRPr>
          </a:p>
        </p:txBody>
      </p:sp>
      <p:pic>
        <p:nvPicPr>
          <p:cNvPr id="3" name="Рисунок 2">
            <a:extLst>
              <a:ext uri="{FF2B5EF4-FFF2-40B4-BE49-F238E27FC236}">
                <a16:creationId xmlns="" xmlns:a16="http://schemas.microsoft.com/office/drawing/2014/main" id="{4D870BDD-B4C9-72EF-D012-44FA023191D7}"/>
              </a:ext>
            </a:extLst>
          </p:cNvPr>
          <p:cNvPicPr>
            <a:picLocks noChangeAspect="1"/>
          </p:cNvPicPr>
          <p:nvPr userDrawn="1"/>
        </p:nvPicPr>
        <p:blipFill>
          <a:blip r:embed="rId2"/>
          <a:stretch>
            <a:fillRect/>
          </a:stretch>
        </p:blipFill>
        <p:spPr>
          <a:xfrm>
            <a:off x="868644" y="1788070"/>
            <a:ext cx="1194551" cy="1435121"/>
          </a:xfrm>
          <a:prstGeom prst="rect">
            <a:avLst/>
          </a:prstGeom>
        </p:spPr>
      </p:pic>
      <p:pic>
        <p:nvPicPr>
          <p:cNvPr id="4" name="Рисунок 3">
            <a:extLst>
              <a:ext uri="{FF2B5EF4-FFF2-40B4-BE49-F238E27FC236}">
                <a16:creationId xmlns="" xmlns:a16="http://schemas.microsoft.com/office/drawing/2014/main" id="{8F051AC3-8FBF-978A-B51C-D0EB37C4D936}"/>
              </a:ext>
            </a:extLst>
          </p:cNvPr>
          <p:cNvPicPr>
            <a:picLocks noChangeAspect="1"/>
          </p:cNvPicPr>
          <p:nvPr userDrawn="1"/>
        </p:nvPicPr>
        <p:blipFill>
          <a:blip r:embed="rId3"/>
          <a:stretch>
            <a:fillRect/>
          </a:stretch>
        </p:blipFill>
        <p:spPr>
          <a:xfrm>
            <a:off x="540000" y="4466161"/>
            <a:ext cx="1851839" cy="1851839"/>
          </a:xfrm>
          <a:prstGeom prst="rect">
            <a:avLst/>
          </a:prstGeom>
        </p:spPr>
      </p:pic>
    </p:spTree>
    <p:extLst>
      <p:ext uri="{BB962C8B-B14F-4D97-AF65-F5344CB8AC3E}">
        <p14:creationId xmlns:p14="http://schemas.microsoft.com/office/powerpoint/2010/main" val="2015753705"/>
      </p:ext>
    </p:extLst>
  </p:cSld>
  <p:clrMapOvr>
    <a:masterClrMapping/>
  </p:clrMapOvr>
  <p:extLst>
    <p:ext uri="{DCECCB84-F9BA-43D5-87BE-67443E8EF086}">
      <p15:sldGuideLst xmlns=""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33">
          <p15:clr>
            <a:srgbClr val="FBAE40"/>
          </p15:clr>
        </p15:guide>
        <p15:guide id="6" orient="horz" pos="937">
          <p15:clr>
            <a:srgbClr val="FBAE40"/>
          </p15:clr>
        </p15:guide>
        <p15:guide id="7" pos="415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3-1">
    <p:spTree>
      <p:nvGrpSpPr>
        <p:cNvPr id="1" name=""/>
        <p:cNvGrpSpPr/>
        <p:nvPr/>
      </p:nvGrpSpPr>
      <p:grpSpPr>
        <a:xfrm>
          <a:off x="0" y="0"/>
          <a:ext cx="0" cy="0"/>
          <a:chOff x="0" y="0"/>
          <a:chExt cx="0" cy="0"/>
        </a:xfrm>
      </p:grpSpPr>
      <p:sp>
        <p:nvSpPr>
          <p:cNvPr id="13" name="Прямоугольник 12">
            <a:extLst>
              <a:ext uri="{FF2B5EF4-FFF2-40B4-BE49-F238E27FC236}">
                <a16:creationId xmlns="" xmlns:a16="http://schemas.microsoft.com/office/drawing/2014/main" id="{C1D2D758-BF9D-DDF8-A04D-D6AEED5B257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a:extLst>
              <a:ext uri="{FF2B5EF4-FFF2-40B4-BE49-F238E27FC236}">
                <a16:creationId xmlns="" xmlns:a16="http://schemas.microsoft.com/office/drawing/2014/main" id="{C2E91796-DB77-304A-1C0B-BB2E53031BCB}"/>
              </a:ext>
            </a:extLst>
          </p:cNvPr>
          <p:cNvSpPr txBox="1"/>
          <p:nvPr userDrawn="1"/>
        </p:nvSpPr>
        <p:spPr>
          <a:xfrm>
            <a:off x="512197" y="3567677"/>
            <a:ext cx="1907445" cy="553998"/>
          </a:xfrm>
          <a:prstGeom prst="rect">
            <a:avLst/>
          </a:prstGeom>
          <a:noFill/>
        </p:spPr>
        <p:txBody>
          <a:bodyPr wrap="square" lIns="0" tIns="0" rIns="0" bIns="0" rtlCol="0">
            <a:spAutoFit/>
          </a:bodyPr>
          <a:lstStyle/>
          <a:p>
            <a:pPr lvl="0" algn="l"/>
            <a:r>
              <a:rPr lang="ru-RU" sz="1800" b="0" i="0" u="none" strike="noStrike" dirty="0">
                <a:solidFill>
                  <a:schemeClr val="bg1"/>
                </a:solidFill>
                <a:effectLst/>
                <a:latin typeface="Futura PT Book" panose="020B0502020204020303" pitchFamily="34" charset="0"/>
              </a:rPr>
              <a:t>+7 977 124-20-07</a:t>
            </a:r>
            <a:endParaRPr lang="en-US" sz="1800" b="0" i="0" u="none" strike="noStrike" dirty="0">
              <a:solidFill>
                <a:schemeClr val="bg1"/>
              </a:solidFill>
              <a:effectLst/>
              <a:latin typeface="Futura PT Book" panose="020B0502020204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800" b="0" i="0" u="none" strike="noStrike" dirty="0" err="1">
                <a:solidFill>
                  <a:schemeClr val="bg1"/>
                </a:solidFill>
                <a:effectLst/>
                <a:latin typeface="Futura PT Book" panose="020B0502020204020303" pitchFamily="34" charset="0"/>
              </a:rPr>
              <a:t>abilympics@firpo.ru</a:t>
            </a:r>
            <a:endParaRPr lang="en-US" sz="1800" b="0" i="0" u="none" kern="1200" dirty="0">
              <a:solidFill>
                <a:schemeClr val="bg1"/>
              </a:solidFill>
              <a:latin typeface="Futura PT Book" panose="020B0502020204020303" pitchFamily="34" charset="0"/>
              <a:ea typeface="+mn-ea"/>
              <a:cs typeface="+mn-cs"/>
            </a:endParaRPr>
          </a:p>
        </p:txBody>
      </p:sp>
      <p:pic>
        <p:nvPicPr>
          <p:cNvPr id="3" name="Рисунок 2">
            <a:extLst>
              <a:ext uri="{FF2B5EF4-FFF2-40B4-BE49-F238E27FC236}">
                <a16:creationId xmlns="" xmlns:a16="http://schemas.microsoft.com/office/drawing/2014/main" id="{0452FAC4-0E1A-E279-5F36-7BD68D389A1C}"/>
              </a:ext>
            </a:extLst>
          </p:cNvPr>
          <p:cNvPicPr>
            <a:picLocks noChangeAspect="1"/>
          </p:cNvPicPr>
          <p:nvPr userDrawn="1"/>
        </p:nvPicPr>
        <p:blipFill>
          <a:blip r:embed="rId2"/>
          <a:stretch>
            <a:fillRect/>
          </a:stretch>
        </p:blipFill>
        <p:spPr>
          <a:xfrm>
            <a:off x="868644" y="1788070"/>
            <a:ext cx="1194551" cy="1435121"/>
          </a:xfrm>
          <a:prstGeom prst="rect">
            <a:avLst/>
          </a:prstGeom>
        </p:spPr>
      </p:pic>
      <p:pic>
        <p:nvPicPr>
          <p:cNvPr id="4" name="Рисунок 3">
            <a:extLst>
              <a:ext uri="{FF2B5EF4-FFF2-40B4-BE49-F238E27FC236}">
                <a16:creationId xmlns="" xmlns:a16="http://schemas.microsoft.com/office/drawing/2014/main" id="{C3CA466D-BC0E-5958-50FE-04BA42819C2D}"/>
              </a:ext>
            </a:extLst>
          </p:cNvPr>
          <p:cNvPicPr>
            <a:picLocks noChangeAspect="1"/>
          </p:cNvPicPr>
          <p:nvPr userDrawn="1"/>
        </p:nvPicPr>
        <p:blipFill>
          <a:blip r:embed="rId3"/>
          <a:stretch>
            <a:fillRect/>
          </a:stretch>
        </p:blipFill>
        <p:spPr>
          <a:xfrm>
            <a:off x="540000" y="4466161"/>
            <a:ext cx="1851839" cy="1851839"/>
          </a:xfrm>
          <a:prstGeom prst="rect">
            <a:avLst/>
          </a:prstGeom>
        </p:spPr>
      </p:pic>
    </p:spTree>
    <p:extLst>
      <p:ext uri="{BB962C8B-B14F-4D97-AF65-F5344CB8AC3E}">
        <p14:creationId xmlns:p14="http://schemas.microsoft.com/office/powerpoint/2010/main" val="3260286414"/>
      </p:ext>
    </p:extLst>
  </p:cSld>
  <p:clrMapOvr>
    <a:masterClrMapping/>
  </p:clrMapOvr>
  <p:extLst>
    <p:ext uri="{DCECCB84-F9BA-43D5-87BE-67443E8EF086}">
      <p15:sldGuideLst xmlns=""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33">
          <p15:clr>
            <a:srgbClr val="FBAE40"/>
          </p15:clr>
        </p15:guide>
        <p15:guide id="6" orient="horz" pos="937">
          <p15:clr>
            <a:srgbClr val="FBAE40"/>
          </p15:clr>
        </p15:guide>
        <p15:guide id="7" pos="415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3-1">
    <p:spTree>
      <p:nvGrpSpPr>
        <p:cNvPr id="1" name=""/>
        <p:cNvGrpSpPr/>
        <p:nvPr/>
      </p:nvGrpSpPr>
      <p:grpSpPr>
        <a:xfrm>
          <a:off x="0" y="0"/>
          <a:ext cx="0" cy="0"/>
          <a:chOff x="0" y="0"/>
          <a:chExt cx="0" cy="0"/>
        </a:xfrm>
      </p:grpSpPr>
      <p:sp>
        <p:nvSpPr>
          <p:cNvPr id="13" name="Прямоугольник 12">
            <a:extLst>
              <a:ext uri="{FF2B5EF4-FFF2-40B4-BE49-F238E27FC236}">
                <a16:creationId xmlns="" xmlns:a16="http://schemas.microsoft.com/office/drawing/2014/main" id="{C1D2D758-BF9D-DDF8-A04D-D6AEED5B2573}"/>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a:extLst>
              <a:ext uri="{FF2B5EF4-FFF2-40B4-BE49-F238E27FC236}">
                <a16:creationId xmlns="" xmlns:a16="http://schemas.microsoft.com/office/drawing/2014/main" id="{035021FB-18B0-868E-7C6E-7255FCCAF27C}"/>
              </a:ext>
            </a:extLst>
          </p:cNvPr>
          <p:cNvSpPr txBox="1"/>
          <p:nvPr userDrawn="1"/>
        </p:nvSpPr>
        <p:spPr>
          <a:xfrm>
            <a:off x="9627443" y="3556126"/>
            <a:ext cx="1948214" cy="584775"/>
          </a:xfrm>
          <a:prstGeom prst="rect">
            <a:avLst/>
          </a:prstGeom>
          <a:noFill/>
        </p:spPr>
        <p:txBody>
          <a:bodyPr wrap="square" lIns="0" tIns="0" rIns="0" bIns="0" rtlCol="0">
            <a:spAutoFit/>
          </a:bodyPr>
          <a:lstStyle/>
          <a:p>
            <a:pPr lvl="0" algn="l"/>
            <a:r>
              <a:rPr lang="ru-RU" sz="1800" b="0" i="0" u="none" strike="noStrike" dirty="0">
                <a:solidFill>
                  <a:schemeClr val="bg1"/>
                </a:solidFill>
                <a:effectLst/>
                <a:latin typeface="Futura PT Book" panose="020B0502020204020303" pitchFamily="34" charset="0"/>
              </a:rPr>
              <a:t>+7 (985) 457-67-15</a:t>
            </a:r>
            <a:br>
              <a:rPr lang="ru-RU" sz="1800" b="0" i="0" u="none" strike="noStrike" dirty="0">
                <a:solidFill>
                  <a:schemeClr val="bg1"/>
                </a:solidFill>
                <a:effectLst/>
                <a:latin typeface="Futura PT Book" panose="020B0502020204020303" pitchFamily="34" charset="0"/>
              </a:rPr>
            </a:br>
            <a:r>
              <a:rPr lang="en-US" sz="2000" b="0" i="0" u="none" strike="noStrike" dirty="0">
                <a:solidFill>
                  <a:schemeClr val="bg1"/>
                </a:solidFill>
                <a:effectLst/>
                <a:latin typeface="Futura PT Book" panose="020B0502020204020303" pitchFamily="34" charset="0"/>
              </a:rPr>
              <a:t>info@fmc-spo.ru</a:t>
            </a:r>
            <a:endParaRPr lang="en-US" sz="1800" b="0" i="0" u="none" kern="1200" dirty="0">
              <a:solidFill>
                <a:schemeClr val="bg1"/>
              </a:solidFill>
              <a:latin typeface="Futura PT Book" panose="020B0502020204020303" pitchFamily="34" charset="0"/>
              <a:ea typeface="+mn-ea"/>
              <a:cs typeface="+mn-cs"/>
            </a:endParaRPr>
          </a:p>
        </p:txBody>
      </p:sp>
      <p:sp>
        <p:nvSpPr>
          <p:cNvPr id="3" name="TextBox 2">
            <a:extLst>
              <a:ext uri="{FF2B5EF4-FFF2-40B4-BE49-F238E27FC236}">
                <a16:creationId xmlns="" xmlns:a16="http://schemas.microsoft.com/office/drawing/2014/main" id="{0DAECBD5-97F7-15D5-BBBE-C272C1C4F371}"/>
              </a:ext>
            </a:extLst>
          </p:cNvPr>
          <p:cNvSpPr txBox="1"/>
          <p:nvPr userDrawn="1"/>
        </p:nvSpPr>
        <p:spPr>
          <a:xfrm>
            <a:off x="599960" y="4645729"/>
            <a:ext cx="4272195" cy="1477328"/>
          </a:xfrm>
          <a:prstGeom prst="rect">
            <a:avLst/>
          </a:prstGeom>
          <a:noFill/>
        </p:spPr>
        <p:txBody>
          <a:bodyPr wrap="square" lIns="0" tIns="0" rIns="0" bIns="0" rtlCol="0">
            <a:spAutoFit/>
          </a:bodyPr>
          <a:lstStyle/>
          <a:p>
            <a:r>
              <a:rPr lang="ru-RU" sz="4800" b="1" i="0" dirty="0">
                <a:solidFill>
                  <a:schemeClr val="bg1"/>
                </a:solidFill>
                <a:latin typeface="Futura PT Bold" panose="020B0502020204020303" pitchFamily="34" charset="0"/>
              </a:rPr>
              <a:t>Спасибо за внимание!</a:t>
            </a:r>
          </a:p>
        </p:txBody>
      </p:sp>
      <p:pic>
        <p:nvPicPr>
          <p:cNvPr id="7" name="Рисунок 6">
            <a:extLst>
              <a:ext uri="{FF2B5EF4-FFF2-40B4-BE49-F238E27FC236}">
                <a16:creationId xmlns="" xmlns:a16="http://schemas.microsoft.com/office/drawing/2014/main" id="{93397FA7-B051-439C-9628-7AAAD4DF254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627443" y="2500009"/>
            <a:ext cx="1879642" cy="801866"/>
          </a:xfrm>
          <a:prstGeom prst="rect">
            <a:avLst/>
          </a:prstGeom>
        </p:spPr>
      </p:pic>
      <p:pic>
        <p:nvPicPr>
          <p:cNvPr id="4" name="Рисунок 3">
            <a:extLst>
              <a:ext uri="{FF2B5EF4-FFF2-40B4-BE49-F238E27FC236}">
                <a16:creationId xmlns="" xmlns:a16="http://schemas.microsoft.com/office/drawing/2014/main" id="{BE9A94AE-DA1E-4D68-A26F-051FB81572AF}"/>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9665595" y="4458474"/>
            <a:ext cx="1856480" cy="1851839"/>
          </a:xfrm>
          <a:prstGeom prst="rect">
            <a:avLst/>
          </a:prstGeom>
        </p:spPr>
      </p:pic>
    </p:spTree>
    <p:extLst>
      <p:ext uri="{BB962C8B-B14F-4D97-AF65-F5344CB8AC3E}">
        <p14:creationId xmlns:p14="http://schemas.microsoft.com/office/powerpoint/2010/main" val="2007827455"/>
      </p:ext>
    </p:extLst>
  </p:cSld>
  <p:clrMapOvr>
    <a:masterClrMapping/>
  </p:clrMapOvr>
  <p:extLst>
    <p:ext uri="{DCECCB84-F9BA-43D5-87BE-67443E8EF086}">
      <p15:sldGuideLst xmlns=""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33">
          <p15:clr>
            <a:srgbClr val="FBAE40"/>
          </p15:clr>
        </p15:guide>
        <p15:guide id="6" orient="horz" pos="937">
          <p15:clr>
            <a:srgbClr val="FBAE40"/>
          </p15:clr>
        </p15:guide>
        <p15:guide id="7" pos="415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3-1">
    <p:spTree>
      <p:nvGrpSpPr>
        <p:cNvPr id="1" name=""/>
        <p:cNvGrpSpPr/>
        <p:nvPr/>
      </p:nvGrpSpPr>
      <p:grpSpPr>
        <a:xfrm>
          <a:off x="0" y="0"/>
          <a:ext cx="0" cy="0"/>
          <a:chOff x="0" y="0"/>
          <a:chExt cx="0" cy="0"/>
        </a:xfrm>
      </p:grpSpPr>
      <p:sp>
        <p:nvSpPr>
          <p:cNvPr id="13" name="Прямоугольник 12">
            <a:extLst>
              <a:ext uri="{FF2B5EF4-FFF2-40B4-BE49-F238E27FC236}">
                <a16:creationId xmlns="" xmlns:a16="http://schemas.microsoft.com/office/drawing/2014/main" id="{C1D2D758-BF9D-DDF8-A04D-D6AEED5B2573}"/>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a:extLst>
              <a:ext uri="{FF2B5EF4-FFF2-40B4-BE49-F238E27FC236}">
                <a16:creationId xmlns="" xmlns:a16="http://schemas.microsoft.com/office/drawing/2014/main" id="{0DAECBD5-97F7-15D5-BBBE-C272C1C4F371}"/>
              </a:ext>
            </a:extLst>
          </p:cNvPr>
          <p:cNvSpPr txBox="1"/>
          <p:nvPr userDrawn="1"/>
        </p:nvSpPr>
        <p:spPr>
          <a:xfrm>
            <a:off x="599960" y="4645729"/>
            <a:ext cx="4272195" cy="1477328"/>
          </a:xfrm>
          <a:prstGeom prst="rect">
            <a:avLst/>
          </a:prstGeom>
          <a:noFill/>
        </p:spPr>
        <p:txBody>
          <a:bodyPr wrap="square" lIns="0" tIns="0" rIns="0" bIns="0" rtlCol="0">
            <a:spAutoFit/>
          </a:bodyPr>
          <a:lstStyle/>
          <a:p>
            <a:r>
              <a:rPr lang="ru-RU" sz="4800" b="1" i="0" dirty="0">
                <a:solidFill>
                  <a:schemeClr val="bg1"/>
                </a:solidFill>
                <a:latin typeface="Futura PT Bold" panose="020B0502020204020303" pitchFamily="34" charset="0"/>
              </a:rPr>
              <a:t>Спасибо за внимание!</a:t>
            </a:r>
          </a:p>
        </p:txBody>
      </p:sp>
    </p:spTree>
    <p:extLst>
      <p:ext uri="{BB962C8B-B14F-4D97-AF65-F5344CB8AC3E}">
        <p14:creationId xmlns:p14="http://schemas.microsoft.com/office/powerpoint/2010/main" val="2753242054"/>
      </p:ext>
    </p:extLst>
  </p:cSld>
  <p:clrMapOvr>
    <a:masterClrMapping/>
  </p:clrMapOvr>
  <p:extLst>
    <p:ext uri="{DCECCB84-F9BA-43D5-87BE-67443E8EF086}">
      <p15:sldGuideLst xmlns=""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33">
          <p15:clr>
            <a:srgbClr val="FBAE40"/>
          </p15:clr>
        </p15:guide>
        <p15:guide id="6" orient="horz" pos="937">
          <p15:clr>
            <a:srgbClr val="FBAE40"/>
          </p15:clr>
        </p15:guide>
        <p15:guide id="7" pos="415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3-1">
    <p:spTree>
      <p:nvGrpSpPr>
        <p:cNvPr id="1" name=""/>
        <p:cNvGrpSpPr/>
        <p:nvPr/>
      </p:nvGrpSpPr>
      <p:grpSpPr>
        <a:xfrm>
          <a:off x="0" y="0"/>
          <a:ext cx="0" cy="0"/>
          <a:chOff x="0" y="0"/>
          <a:chExt cx="0" cy="0"/>
        </a:xfrm>
      </p:grpSpPr>
      <p:sp>
        <p:nvSpPr>
          <p:cNvPr id="13" name="Прямоугольник 12">
            <a:extLst>
              <a:ext uri="{FF2B5EF4-FFF2-40B4-BE49-F238E27FC236}">
                <a16:creationId xmlns="" xmlns:a16="http://schemas.microsoft.com/office/drawing/2014/main" id="{C1D2D758-BF9D-DDF8-A04D-D6AEED5B257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a:extLst>
              <a:ext uri="{FF2B5EF4-FFF2-40B4-BE49-F238E27FC236}">
                <a16:creationId xmlns="" xmlns:a16="http://schemas.microsoft.com/office/drawing/2014/main" id="{035021FB-18B0-868E-7C6E-7255FCCAF27C}"/>
              </a:ext>
            </a:extLst>
          </p:cNvPr>
          <p:cNvSpPr txBox="1"/>
          <p:nvPr userDrawn="1"/>
        </p:nvSpPr>
        <p:spPr>
          <a:xfrm>
            <a:off x="9627443" y="3559990"/>
            <a:ext cx="1907445" cy="553998"/>
          </a:xfrm>
          <a:prstGeom prst="rect">
            <a:avLst/>
          </a:prstGeom>
          <a:noFill/>
        </p:spPr>
        <p:txBody>
          <a:bodyPr wrap="square" lIns="0" tIns="0" rIns="0" bIns="0" rtlCol="0">
            <a:spAutoFit/>
          </a:bodyPr>
          <a:lstStyle/>
          <a:p>
            <a:pPr lvl="0" algn="l"/>
            <a:r>
              <a:rPr lang="ru-RU" sz="1800" b="0" i="0" u="none" strike="noStrike" dirty="0">
                <a:solidFill>
                  <a:schemeClr val="bg1"/>
                </a:solidFill>
                <a:effectLst/>
                <a:latin typeface="Futura PT Book" panose="020B0502020204020303" pitchFamily="34" charset="0"/>
              </a:rPr>
              <a:t>+7 977 124-20-07</a:t>
            </a:r>
            <a:endParaRPr lang="en-US" sz="1800" b="0" i="0" u="none" strike="noStrike" dirty="0">
              <a:solidFill>
                <a:schemeClr val="bg1"/>
              </a:solidFill>
              <a:effectLst/>
              <a:latin typeface="Futura PT Book" panose="020B0502020204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800" b="0" i="0" u="none" strike="noStrike" dirty="0" err="1">
                <a:solidFill>
                  <a:schemeClr val="bg1"/>
                </a:solidFill>
                <a:effectLst/>
                <a:latin typeface="Futura PT Book" panose="020B0502020204020303" pitchFamily="34" charset="0"/>
              </a:rPr>
              <a:t>abilympics@firpo.ru</a:t>
            </a:r>
            <a:endParaRPr lang="en-US" sz="1800" b="0" i="0" u="none" kern="1200" dirty="0">
              <a:solidFill>
                <a:schemeClr val="bg1"/>
              </a:solidFill>
              <a:latin typeface="Futura PT Book" panose="020B0502020204020303" pitchFamily="34" charset="0"/>
              <a:ea typeface="+mn-ea"/>
              <a:cs typeface="+mn-cs"/>
            </a:endParaRPr>
          </a:p>
        </p:txBody>
      </p:sp>
      <p:pic>
        <p:nvPicPr>
          <p:cNvPr id="12" name="Рисунок 11">
            <a:extLst>
              <a:ext uri="{FF2B5EF4-FFF2-40B4-BE49-F238E27FC236}">
                <a16:creationId xmlns="" xmlns:a16="http://schemas.microsoft.com/office/drawing/2014/main" id="{D79895E2-2AB4-06D8-67AD-8C3B7EAFD70B}"/>
              </a:ext>
            </a:extLst>
          </p:cNvPr>
          <p:cNvPicPr>
            <a:picLocks noChangeAspect="1"/>
          </p:cNvPicPr>
          <p:nvPr userDrawn="1"/>
        </p:nvPicPr>
        <p:blipFill>
          <a:blip r:embed="rId2"/>
          <a:stretch>
            <a:fillRect/>
          </a:stretch>
        </p:blipFill>
        <p:spPr>
          <a:xfrm>
            <a:off x="9983890" y="1952626"/>
            <a:ext cx="1194551" cy="1435121"/>
          </a:xfrm>
          <a:prstGeom prst="rect">
            <a:avLst/>
          </a:prstGeom>
        </p:spPr>
      </p:pic>
      <p:pic>
        <p:nvPicPr>
          <p:cNvPr id="16" name="Рисунок 15">
            <a:extLst>
              <a:ext uri="{FF2B5EF4-FFF2-40B4-BE49-F238E27FC236}">
                <a16:creationId xmlns="" xmlns:a16="http://schemas.microsoft.com/office/drawing/2014/main" id="{03AF0812-955E-BEFA-51A6-1F6310AEB7DD}"/>
              </a:ext>
            </a:extLst>
          </p:cNvPr>
          <p:cNvPicPr>
            <a:picLocks noChangeAspect="1"/>
          </p:cNvPicPr>
          <p:nvPr userDrawn="1"/>
        </p:nvPicPr>
        <p:blipFill>
          <a:blip r:embed="rId3"/>
          <a:stretch>
            <a:fillRect/>
          </a:stretch>
        </p:blipFill>
        <p:spPr>
          <a:xfrm>
            <a:off x="9655246" y="4458474"/>
            <a:ext cx="1851839" cy="1851839"/>
          </a:xfrm>
          <a:prstGeom prst="rect">
            <a:avLst/>
          </a:prstGeom>
        </p:spPr>
      </p:pic>
      <p:sp>
        <p:nvSpPr>
          <p:cNvPr id="3" name="TextBox 2">
            <a:extLst>
              <a:ext uri="{FF2B5EF4-FFF2-40B4-BE49-F238E27FC236}">
                <a16:creationId xmlns="" xmlns:a16="http://schemas.microsoft.com/office/drawing/2014/main" id="{0DAECBD5-97F7-15D5-BBBE-C272C1C4F371}"/>
              </a:ext>
            </a:extLst>
          </p:cNvPr>
          <p:cNvSpPr txBox="1"/>
          <p:nvPr userDrawn="1"/>
        </p:nvSpPr>
        <p:spPr>
          <a:xfrm>
            <a:off x="599960" y="4645729"/>
            <a:ext cx="4272195" cy="1477328"/>
          </a:xfrm>
          <a:prstGeom prst="rect">
            <a:avLst/>
          </a:prstGeom>
          <a:noFill/>
        </p:spPr>
        <p:txBody>
          <a:bodyPr wrap="square" lIns="0" tIns="0" rIns="0" bIns="0" rtlCol="0">
            <a:spAutoFit/>
          </a:bodyPr>
          <a:lstStyle/>
          <a:p>
            <a:r>
              <a:rPr lang="ru-RU" sz="4800" b="1" i="0" dirty="0">
                <a:solidFill>
                  <a:schemeClr val="bg1"/>
                </a:solidFill>
                <a:latin typeface="Futura PT Bold" panose="020B0502020204020303" pitchFamily="34" charset="0"/>
              </a:rPr>
              <a:t>Спасибо за внимание!</a:t>
            </a:r>
          </a:p>
        </p:txBody>
      </p:sp>
    </p:spTree>
    <p:extLst>
      <p:ext uri="{BB962C8B-B14F-4D97-AF65-F5344CB8AC3E}">
        <p14:creationId xmlns:p14="http://schemas.microsoft.com/office/powerpoint/2010/main" val="2594991204"/>
      </p:ext>
    </p:extLst>
  </p:cSld>
  <p:clrMapOvr>
    <a:masterClrMapping/>
  </p:clrMapOvr>
  <p:extLst>
    <p:ext uri="{DCECCB84-F9BA-43D5-87BE-67443E8EF086}">
      <p15:sldGuideLst xmlns=""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33">
          <p15:clr>
            <a:srgbClr val="FBAE40"/>
          </p15:clr>
        </p15:guide>
        <p15:guide id="6" orient="horz" pos="937">
          <p15:clr>
            <a:srgbClr val="FBAE40"/>
          </p15:clr>
        </p15:guide>
        <p15:guide id="7" pos="415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_3-1">
    <p:spTree>
      <p:nvGrpSpPr>
        <p:cNvPr id="1" name=""/>
        <p:cNvGrpSpPr/>
        <p:nvPr/>
      </p:nvGrpSpPr>
      <p:grpSpPr>
        <a:xfrm>
          <a:off x="0" y="0"/>
          <a:ext cx="0" cy="0"/>
          <a:chOff x="0" y="0"/>
          <a:chExt cx="0" cy="0"/>
        </a:xfrm>
      </p:grpSpPr>
      <p:sp>
        <p:nvSpPr>
          <p:cNvPr id="13" name="Прямоугольник 12">
            <a:extLst>
              <a:ext uri="{FF2B5EF4-FFF2-40B4-BE49-F238E27FC236}">
                <a16:creationId xmlns="" xmlns:a16="http://schemas.microsoft.com/office/drawing/2014/main" id="{C1D2D758-BF9D-DDF8-A04D-D6AEED5B2573}"/>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a:extLst>
              <a:ext uri="{FF2B5EF4-FFF2-40B4-BE49-F238E27FC236}">
                <a16:creationId xmlns="" xmlns:a16="http://schemas.microsoft.com/office/drawing/2014/main" id="{035021FB-18B0-868E-7C6E-7255FCCAF27C}"/>
              </a:ext>
            </a:extLst>
          </p:cNvPr>
          <p:cNvSpPr txBox="1"/>
          <p:nvPr userDrawn="1"/>
        </p:nvSpPr>
        <p:spPr>
          <a:xfrm>
            <a:off x="9627443" y="3559990"/>
            <a:ext cx="1907445" cy="553998"/>
          </a:xfrm>
          <a:prstGeom prst="rect">
            <a:avLst/>
          </a:prstGeom>
          <a:noFill/>
        </p:spPr>
        <p:txBody>
          <a:bodyPr wrap="square" lIns="0" tIns="0" rIns="0" bIns="0" rtlCol="0">
            <a:spAutoFit/>
          </a:bodyPr>
          <a:lstStyle/>
          <a:p>
            <a:pPr lvl="0" algn="l"/>
            <a:r>
              <a:rPr lang="ru-RU" sz="1800" b="0" i="0" u="none" strike="noStrike" dirty="0">
                <a:solidFill>
                  <a:schemeClr val="bg1"/>
                </a:solidFill>
                <a:effectLst/>
                <a:latin typeface="Futura PT Book" panose="020B0502020204020303" pitchFamily="34" charset="0"/>
              </a:rPr>
              <a:t>+7 977 124-20-07</a:t>
            </a:r>
            <a:endParaRPr lang="en-US" sz="1800" b="0" i="0" u="none" strike="noStrike" dirty="0">
              <a:solidFill>
                <a:schemeClr val="bg1"/>
              </a:solidFill>
              <a:effectLst/>
              <a:latin typeface="Futura PT Book" panose="020B0502020204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800" b="0" i="0" u="none" strike="noStrike" dirty="0" err="1">
                <a:solidFill>
                  <a:schemeClr val="bg1"/>
                </a:solidFill>
                <a:effectLst/>
                <a:latin typeface="Futura PT Book" panose="020B0502020204020303" pitchFamily="34" charset="0"/>
              </a:rPr>
              <a:t>abilympics@firpo.ru</a:t>
            </a:r>
            <a:endParaRPr lang="en-US" sz="1800" b="0" i="0" u="none" kern="1200" dirty="0">
              <a:solidFill>
                <a:schemeClr val="bg1"/>
              </a:solidFill>
              <a:latin typeface="Futura PT Book" panose="020B0502020204020303" pitchFamily="34" charset="0"/>
              <a:ea typeface="+mn-ea"/>
              <a:cs typeface="+mn-cs"/>
            </a:endParaRPr>
          </a:p>
        </p:txBody>
      </p:sp>
      <p:pic>
        <p:nvPicPr>
          <p:cNvPr id="12" name="Рисунок 11">
            <a:extLst>
              <a:ext uri="{FF2B5EF4-FFF2-40B4-BE49-F238E27FC236}">
                <a16:creationId xmlns="" xmlns:a16="http://schemas.microsoft.com/office/drawing/2014/main" id="{D79895E2-2AB4-06D8-67AD-8C3B7EAFD70B}"/>
              </a:ext>
            </a:extLst>
          </p:cNvPr>
          <p:cNvPicPr>
            <a:picLocks noChangeAspect="1"/>
          </p:cNvPicPr>
          <p:nvPr userDrawn="1"/>
        </p:nvPicPr>
        <p:blipFill>
          <a:blip r:embed="rId2"/>
          <a:stretch>
            <a:fillRect/>
          </a:stretch>
        </p:blipFill>
        <p:spPr>
          <a:xfrm>
            <a:off x="9983890" y="1952626"/>
            <a:ext cx="1194551" cy="1435121"/>
          </a:xfrm>
          <a:prstGeom prst="rect">
            <a:avLst/>
          </a:prstGeom>
        </p:spPr>
      </p:pic>
      <p:pic>
        <p:nvPicPr>
          <p:cNvPr id="16" name="Рисунок 15">
            <a:extLst>
              <a:ext uri="{FF2B5EF4-FFF2-40B4-BE49-F238E27FC236}">
                <a16:creationId xmlns="" xmlns:a16="http://schemas.microsoft.com/office/drawing/2014/main" id="{03AF0812-955E-BEFA-51A6-1F6310AEB7DD}"/>
              </a:ext>
            </a:extLst>
          </p:cNvPr>
          <p:cNvPicPr>
            <a:picLocks noChangeAspect="1"/>
          </p:cNvPicPr>
          <p:nvPr userDrawn="1"/>
        </p:nvPicPr>
        <p:blipFill>
          <a:blip r:embed="rId3"/>
          <a:stretch>
            <a:fillRect/>
          </a:stretch>
        </p:blipFill>
        <p:spPr>
          <a:xfrm>
            <a:off x="9655246" y="4458474"/>
            <a:ext cx="1851839" cy="1851839"/>
          </a:xfrm>
          <a:prstGeom prst="rect">
            <a:avLst/>
          </a:prstGeom>
        </p:spPr>
      </p:pic>
      <p:sp>
        <p:nvSpPr>
          <p:cNvPr id="3" name="TextBox 2">
            <a:extLst>
              <a:ext uri="{FF2B5EF4-FFF2-40B4-BE49-F238E27FC236}">
                <a16:creationId xmlns="" xmlns:a16="http://schemas.microsoft.com/office/drawing/2014/main" id="{0DAECBD5-97F7-15D5-BBBE-C272C1C4F371}"/>
              </a:ext>
            </a:extLst>
          </p:cNvPr>
          <p:cNvSpPr txBox="1"/>
          <p:nvPr userDrawn="1"/>
        </p:nvSpPr>
        <p:spPr>
          <a:xfrm>
            <a:off x="599960" y="4645729"/>
            <a:ext cx="4272195" cy="1477328"/>
          </a:xfrm>
          <a:prstGeom prst="rect">
            <a:avLst/>
          </a:prstGeom>
          <a:noFill/>
        </p:spPr>
        <p:txBody>
          <a:bodyPr wrap="square" lIns="0" tIns="0" rIns="0" bIns="0" rtlCol="0">
            <a:spAutoFit/>
          </a:bodyPr>
          <a:lstStyle/>
          <a:p>
            <a:r>
              <a:rPr lang="ru-RU" sz="4800" b="1" i="0" dirty="0">
                <a:solidFill>
                  <a:schemeClr val="bg1"/>
                </a:solidFill>
                <a:latin typeface="Futura PT Bold" panose="020B0502020204020303" pitchFamily="34" charset="0"/>
              </a:rPr>
              <a:t>Спасибо за внимание!</a:t>
            </a:r>
          </a:p>
        </p:txBody>
      </p:sp>
    </p:spTree>
    <p:extLst>
      <p:ext uri="{BB962C8B-B14F-4D97-AF65-F5344CB8AC3E}">
        <p14:creationId xmlns:p14="http://schemas.microsoft.com/office/powerpoint/2010/main" val="151346234"/>
      </p:ext>
    </p:extLst>
  </p:cSld>
  <p:clrMapOvr>
    <a:masterClrMapping/>
  </p:clrMapOvr>
  <p:extLst>
    <p:ext uri="{DCECCB84-F9BA-43D5-87BE-67443E8EF086}">
      <p15:sldGuideLst xmlns=""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33">
          <p15:clr>
            <a:srgbClr val="FBAE40"/>
          </p15:clr>
        </p15:guide>
        <p15:guide id="6" orient="horz" pos="937">
          <p15:clr>
            <a:srgbClr val="FBAE40"/>
          </p15:clr>
        </p15:guide>
        <p15:guide id="7" pos="415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2_3-1">
    <p:spTree>
      <p:nvGrpSpPr>
        <p:cNvPr id="1" name=""/>
        <p:cNvGrpSpPr/>
        <p:nvPr/>
      </p:nvGrpSpPr>
      <p:grpSpPr>
        <a:xfrm>
          <a:off x="0" y="0"/>
          <a:ext cx="0" cy="0"/>
          <a:chOff x="0" y="0"/>
          <a:chExt cx="0" cy="0"/>
        </a:xfrm>
      </p:grpSpPr>
      <p:sp>
        <p:nvSpPr>
          <p:cNvPr id="13" name="Прямоугольник 12">
            <a:extLst>
              <a:ext uri="{FF2B5EF4-FFF2-40B4-BE49-F238E27FC236}">
                <a16:creationId xmlns="" xmlns:a16="http://schemas.microsoft.com/office/drawing/2014/main" id="{C1D2D758-BF9D-DDF8-A04D-D6AEED5B257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a:extLst>
              <a:ext uri="{FF2B5EF4-FFF2-40B4-BE49-F238E27FC236}">
                <a16:creationId xmlns="" xmlns:a16="http://schemas.microsoft.com/office/drawing/2014/main" id="{035021FB-18B0-868E-7C6E-7255FCCAF27C}"/>
              </a:ext>
            </a:extLst>
          </p:cNvPr>
          <p:cNvSpPr txBox="1"/>
          <p:nvPr userDrawn="1"/>
        </p:nvSpPr>
        <p:spPr>
          <a:xfrm>
            <a:off x="9627443" y="3559990"/>
            <a:ext cx="1907445" cy="553998"/>
          </a:xfrm>
          <a:prstGeom prst="rect">
            <a:avLst/>
          </a:prstGeom>
          <a:noFill/>
        </p:spPr>
        <p:txBody>
          <a:bodyPr wrap="square" lIns="0" tIns="0" rIns="0" bIns="0" rtlCol="0">
            <a:spAutoFit/>
          </a:bodyPr>
          <a:lstStyle/>
          <a:p>
            <a:pPr lvl="0" algn="l"/>
            <a:r>
              <a:rPr lang="ru-RU" sz="1800" b="0" i="0" u="none" strike="noStrike" dirty="0">
                <a:solidFill>
                  <a:schemeClr val="bg1"/>
                </a:solidFill>
                <a:effectLst/>
                <a:latin typeface="Futura PT Book" panose="020B0502020204020303" pitchFamily="34" charset="0"/>
              </a:rPr>
              <a:t>+7 977 124-20-07</a:t>
            </a:r>
            <a:endParaRPr lang="en-US" sz="1800" b="0" i="0" u="none" strike="noStrike" dirty="0">
              <a:solidFill>
                <a:schemeClr val="bg1"/>
              </a:solidFill>
              <a:effectLst/>
              <a:latin typeface="Futura PT Book" panose="020B0502020204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800" b="0" i="0" u="none" strike="noStrike" dirty="0" err="1">
                <a:solidFill>
                  <a:schemeClr val="bg1"/>
                </a:solidFill>
                <a:effectLst/>
                <a:latin typeface="Futura PT Book" panose="020B0502020204020303" pitchFamily="34" charset="0"/>
              </a:rPr>
              <a:t>abilympics@firpo.ru</a:t>
            </a:r>
            <a:endParaRPr lang="en-US" sz="1800" b="0" i="0" u="none" kern="1200" dirty="0">
              <a:solidFill>
                <a:schemeClr val="bg1"/>
              </a:solidFill>
              <a:latin typeface="Futura PT Book" panose="020B0502020204020303" pitchFamily="34" charset="0"/>
              <a:ea typeface="+mn-ea"/>
              <a:cs typeface="+mn-cs"/>
            </a:endParaRPr>
          </a:p>
        </p:txBody>
      </p:sp>
      <p:pic>
        <p:nvPicPr>
          <p:cNvPr id="12" name="Рисунок 11">
            <a:extLst>
              <a:ext uri="{FF2B5EF4-FFF2-40B4-BE49-F238E27FC236}">
                <a16:creationId xmlns="" xmlns:a16="http://schemas.microsoft.com/office/drawing/2014/main" id="{D79895E2-2AB4-06D8-67AD-8C3B7EAFD70B}"/>
              </a:ext>
            </a:extLst>
          </p:cNvPr>
          <p:cNvPicPr>
            <a:picLocks noChangeAspect="1"/>
          </p:cNvPicPr>
          <p:nvPr userDrawn="1"/>
        </p:nvPicPr>
        <p:blipFill>
          <a:blip r:embed="rId2"/>
          <a:stretch>
            <a:fillRect/>
          </a:stretch>
        </p:blipFill>
        <p:spPr>
          <a:xfrm>
            <a:off x="9983890" y="1952626"/>
            <a:ext cx="1194551" cy="1435121"/>
          </a:xfrm>
          <a:prstGeom prst="rect">
            <a:avLst/>
          </a:prstGeom>
        </p:spPr>
      </p:pic>
      <p:pic>
        <p:nvPicPr>
          <p:cNvPr id="16" name="Рисунок 15">
            <a:extLst>
              <a:ext uri="{FF2B5EF4-FFF2-40B4-BE49-F238E27FC236}">
                <a16:creationId xmlns="" xmlns:a16="http://schemas.microsoft.com/office/drawing/2014/main" id="{03AF0812-955E-BEFA-51A6-1F6310AEB7DD}"/>
              </a:ext>
            </a:extLst>
          </p:cNvPr>
          <p:cNvPicPr>
            <a:picLocks noChangeAspect="1"/>
          </p:cNvPicPr>
          <p:nvPr userDrawn="1"/>
        </p:nvPicPr>
        <p:blipFill>
          <a:blip r:embed="rId3"/>
          <a:stretch>
            <a:fillRect/>
          </a:stretch>
        </p:blipFill>
        <p:spPr>
          <a:xfrm>
            <a:off x="9655246" y="4458474"/>
            <a:ext cx="1851839" cy="1851839"/>
          </a:xfrm>
          <a:prstGeom prst="rect">
            <a:avLst/>
          </a:prstGeom>
        </p:spPr>
      </p:pic>
      <p:sp>
        <p:nvSpPr>
          <p:cNvPr id="3" name="TextBox 2">
            <a:extLst>
              <a:ext uri="{FF2B5EF4-FFF2-40B4-BE49-F238E27FC236}">
                <a16:creationId xmlns="" xmlns:a16="http://schemas.microsoft.com/office/drawing/2014/main" id="{0DAECBD5-97F7-15D5-BBBE-C272C1C4F371}"/>
              </a:ext>
            </a:extLst>
          </p:cNvPr>
          <p:cNvSpPr txBox="1"/>
          <p:nvPr userDrawn="1"/>
        </p:nvSpPr>
        <p:spPr>
          <a:xfrm>
            <a:off x="599960" y="4645729"/>
            <a:ext cx="4272195" cy="1477328"/>
          </a:xfrm>
          <a:prstGeom prst="rect">
            <a:avLst/>
          </a:prstGeom>
          <a:noFill/>
        </p:spPr>
        <p:txBody>
          <a:bodyPr wrap="square" lIns="0" tIns="0" rIns="0" bIns="0" rtlCol="0">
            <a:spAutoFit/>
          </a:bodyPr>
          <a:lstStyle/>
          <a:p>
            <a:r>
              <a:rPr lang="ru-RU" sz="4800" b="1" i="0" dirty="0">
                <a:solidFill>
                  <a:schemeClr val="bg1"/>
                </a:solidFill>
                <a:latin typeface="Futura PT Bold" panose="020B0502020204020303" pitchFamily="34" charset="0"/>
              </a:rPr>
              <a:t>Спасибо за внимание!</a:t>
            </a:r>
          </a:p>
        </p:txBody>
      </p:sp>
    </p:spTree>
    <p:extLst>
      <p:ext uri="{BB962C8B-B14F-4D97-AF65-F5344CB8AC3E}">
        <p14:creationId xmlns:p14="http://schemas.microsoft.com/office/powerpoint/2010/main" val="4084978476"/>
      </p:ext>
    </p:extLst>
  </p:cSld>
  <p:clrMapOvr>
    <a:masterClrMapping/>
  </p:clrMapOvr>
  <p:extLst>
    <p:ext uri="{DCECCB84-F9BA-43D5-87BE-67443E8EF086}">
      <p15:sldGuideLst xmlns=""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33">
          <p15:clr>
            <a:srgbClr val="FBAE40"/>
          </p15:clr>
        </p15:guide>
        <p15:guide id="6" orient="horz" pos="937">
          <p15:clr>
            <a:srgbClr val="FBAE40"/>
          </p15:clr>
        </p15:guide>
        <p15:guide id="7" pos="415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1-2">
    <p:bg>
      <p:bgPr>
        <a:solidFill>
          <a:srgbClr val="FFFFFF"/>
        </a:soli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84197475-3F8F-212E-3783-0FA79036DCAE}"/>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Рисунок 13">
            <a:extLst>
              <a:ext uri="{FF2B5EF4-FFF2-40B4-BE49-F238E27FC236}">
                <a16:creationId xmlns="" xmlns:a16="http://schemas.microsoft.com/office/drawing/2014/main" id="{F2B90400-7407-F9C0-DCC3-2DEE84F9D238}"/>
              </a:ext>
            </a:extLst>
          </p:cNvPr>
          <p:cNvPicPr>
            <a:picLocks noChangeAspect="1"/>
          </p:cNvPicPr>
          <p:nvPr userDrawn="1"/>
        </p:nvPicPr>
        <p:blipFill>
          <a:blip r:embed="rId3"/>
          <a:stretch>
            <a:fillRect/>
          </a:stretch>
        </p:blipFill>
        <p:spPr>
          <a:xfrm>
            <a:off x="8291231" y="3382520"/>
            <a:ext cx="3346533" cy="3113054"/>
          </a:xfrm>
          <a:prstGeom prst="rect">
            <a:avLst/>
          </a:prstGeom>
        </p:spPr>
      </p:pic>
      <p:pic>
        <p:nvPicPr>
          <p:cNvPr id="15" name="Рисунок 14">
            <a:extLst>
              <a:ext uri="{FF2B5EF4-FFF2-40B4-BE49-F238E27FC236}">
                <a16:creationId xmlns="" xmlns:a16="http://schemas.microsoft.com/office/drawing/2014/main" id="{E1A52CBD-5525-001E-7606-4D827354937A}"/>
              </a:ext>
            </a:extLst>
          </p:cNvPr>
          <p:cNvPicPr>
            <a:picLocks noChangeAspect="1"/>
          </p:cNvPicPr>
          <p:nvPr userDrawn="1"/>
        </p:nvPicPr>
        <p:blipFill>
          <a:blip r:embed="rId4"/>
          <a:stretch>
            <a:fillRect/>
          </a:stretch>
        </p:blipFill>
        <p:spPr>
          <a:xfrm>
            <a:off x="537769" y="4969182"/>
            <a:ext cx="1194551" cy="1435121"/>
          </a:xfrm>
          <a:prstGeom prst="rect">
            <a:avLst/>
          </a:prstGeom>
        </p:spPr>
      </p:pic>
      <p:pic>
        <p:nvPicPr>
          <p:cNvPr id="16" name="Рисунок 15">
            <a:extLst>
              <a:ext uri="{FF2B5EF4-FFF2-40B4-BE49-F238E27FC236}">
                <a16:creationId xmlns="" xmlns:a16="http://schemas.microsoft.com/office/drawing/2014/main" id="{29574AD1-9BB7-C8F4-4589-F855F067E98B}"/>
              </a:ext>
            </a:extLst>
          </p:cNvPr>
          <p:cNvPicPr>
            <a:picLocks noChangeAspect="1"/>
          </p:cNvPicPr>
          <p:nvPr userDrawn="1"/>
        </p:nvPicPr>
        <p:blipFill rotWithShape="1">
          <a:blip r:embed="rId5"/>
          <a:srcRect r="40536"/>
          <a:stretch/>
        </p:blipFill>
        <p:spPr>
          <a:xfrm>
            <a:off x="2292349" y="4664810"/>
            <a:ext cx="2498136" cy="2069324"/>
          </a:xfrm>
          <a:prstGeom prst="rect">
            <a:avLst/>
          </a:prstGeom>
        </p:spPr>
      </p:pic>
      <p:sp>
        <p:nvSpPr>
          <p:cNvPr id="18" name="TextBox 17">
            <a:extLst>
              <a:ext uri="{FF2B5EF4-FFF2-40B4-BE49-F238E27FC236}">
                <a16:creationId xmlns="" xmlns:a16="http://schemas.microsoft.com/office/drawing/2014/main" id="{B63D29BB-378C-8182-6ACE-C9A82E45B8C3}"/>
              </a:ext>
            </a:extLst>
          </p:cNvPr>
          <p:cNvSpPr txBox="1"/>
          <p:nvPr userDrawn="1"/>
        </p:nvSpPr>
        <p:spPr>
          <a:xfrm>
            <a:off x="10099234" y="631628"/>
            <a:ext cx="962695" cy="369332"/>
          </a:xfrm>
          <a:prstGeom prst="rect">
            <a:avLst/>
          </a:prstGeom>
          <a:noFill/>
        </p:spPr>
        <p:txBody>
          <a:bodyPr wrap="square" lIns="0" tIns="0" rIns="0" bIns="0" rtlCol="0">
            <a:spAutoFit/>
          </a:bodyPr>
          <a:lstStyle/>
          <a:p>
            <a:r>
              <a:rPr lang="en-US" sz="2400" b="1" dirty="0">
                <a:solidFill>
                  <a:schemeClr val="bg1"/>
                </a:solidFill>
                <a:latin typeface="Futura PT Demi" panose="020B0502020204020303" pitchFamily="34" charset="0"/>
              </a:rPr>
              <a:t>2</a:t>
            </a:r>
            <a:r>
              <a:rPr lang="ru-RU" sz="2400" b="1" dirty="0">
                <a:solidFill>
                  <a:schemeClr val="bg1"/>
                </a:solidFill>
                <a:latin typeface="Futura PT Demi" panose="020B0502020204020303" pitchFamily="34" charset="0"/>
              </a:rPr>
              <a:t>022 г.</a:t>
            </a:r>
          </a:p>
        </p:txBody>
      </p:sp>
      <p:sp>
        <p:nvSpPr>
          <p:cNvPr id="20" name="Овал 19">
            <a:extLst>
              <a:ext uri="{FF2B5EF4-FFF2-40B4-BE49-F238E27FC236}">
                <a16:creationId xmlns="" xmlns:a16="http://schemas.microsoft.com/office/drawing/2014/main" id="{CCD4BD63-8859-E2F8-847A-70F66A41F9CE}"/>
              </a:ext>
            </a:extLst>
          </p:cNvPr>
          <p:cNvSpPr/>
          <p:nvPr userDrawn="1"/>
        </p:nvSpPr>
        <p:spPr>
          <a:xfrm>
            <a:off x="9509164" y="553075"/>
            <a:ext cx="2142836" cy="5292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Заголовок 17">
            <a:extLst>
              <a:ext uri="{FF2B5EF4-FFF2-40B4-BE49-F238E27FC236}">
                <a16:creationId xmlns="" xmlns:a16="http://schemas.microsoft.com/office/drawing/2014/main" id="{3405C149-588F-07CD-4C8B-BC21FB2CE32D}"/>
              </a:ext>
            </a:extLst>
          </p:cNvPr>
          <p:cNvSpPr>
            <a:spLocks noGrp="1"/>
          </p:cNvSpPr>
          <p:nvPr>
            <p:ph type="title" hasCustomPrompt="1"/>
          </p:nvPr>
        </p:nvSpPr>
        <p:spPr>
          <a:xfrm>
            <a:off x="540000" y="1462670"/>
            <a:ext cx="11112000" cy="1336263"/>
          </a:xfrm>
          <a:prstGeom prst="rect">
            <a:avLst/>
          </a:prstGeom>
        </p:spPr>
        <p:txBody>
          <a:bodyPr wrap="square" lIns="0" tIns="0" rIns="0" bIns="0" anchor="b">
            <a:spAutoFit/>
          </a:bodyPr>
          <a:lstStyle>
            <a:lvl1pPr algn="l">
              <a:defRPr sz="4800" b="0" i="0">
                <a:solidFill>
                  <a:schemeClr val="bg1"/>
                </a:solidFill>
                <a:latin typeface="Futura PT Bold" panose="020B0502020204020303" pitchFamily="34" charset="0"/>
              </a:defRPr>
            </a:lvl1pPr>
          </a:lstStyle>
          <a:p>
            <a:pPr lvl="0"/>
            <a:r>
              <a:rPr lang="ru-RU" dirty="0"/>
              <a:t>Название темы </a:t>
            </a:r>
            <a:br>
              <a:rPr lang="ru-RU" dirty="0"/>
            </a:br>
            <a:r>
              <a:rPr lang="ru-RU" dirty="0"/>
              <a:t>на 2 строчки 48</a:t>
            </a:r>
            <a:r>
              <a:rPr lang="en-US" dirty="0" err="1"/>
              <a:t>pt</a:t>
            </a:r>
            <a:endParaRPr lang="en-US" dirty="0"/>
          </a:p>
        </p:txBody>
      </p:sp>
      <p:sp>
        <p:nvSpPr>
          <p:cNvPr id="22" name="Text Placeholder 2">
            <a:extLst>
              <a:ext uri="{FF2B5EF4-FFF2-40B4-BE49-F238E27FC236}">
                <a16:creationId xmlns="" xmlns:a16="http://schemas.microsoft.com/office/drawing/2014/main" id="{9CA37D3A-3269-9E47-FDF0-210F07C9F787}"/>
              </a:ext>
            </a:extLst>
          </p:cNvPr>
          <p:cNvSpPr>
            <a:spLocks noGrp="1"/>
          </p:cNvSpPr>
          <p:nvPr>
            <p:ph type="body" sz="quarter" idx="12" hasCustomPrompt="1"/>
          </p:nvPr>
        </p:nvSpPr>
        <p:spPr>
          <a:xfrm>
            <a:off x="540001" y="3192515"/>
            <a:ext cx="7401861" cy="486889"/>
          </a:xfrm>
          <a:prstGeom prst="rect">
            <a:avLst/>
          </a:prstGeom>
        </p:spPr>
        <p:txBody>
          <a:bodyPr lIns="0" tIns="0" rIns="0" bIns="0"/>
          <a:lstStyle>
            <a:lvl1pPr marL="0" indent="0">
              <a:buNone/>
              <a:defRPr sz="2400" b="0" i="0">
                <a:solidFill>
                  <a:schemeClr val="bg1"/>
                </a:solidFill>
                <a:latin typeface="Futura PT Bold" panose="020B0502020204020303" pitchFamily="34" charset="0"/>
              </a:defRPr>
            </a:lvl1pPr>
          </a:lstStyle>
          <a:p>
            <a:pPr lvl="0"/>
            <a:r>
              <a:rPr lang="ru-RU" dirty="0"/>
              <a:t>Имя Фамилия в 1 строку</a:t>
            </a:r>
            <a:r>
              <a:rPr lang="en-US" dirty="0"/>
              <a:t> 24pt</a:t>
            </a:r>
            <a:endParaRPr lang="x-none" dirty="0"/>
          </a:p>
        </p:txBody>
      </p:sp>
      <p:sp>
        <p:nvSpPr>
          <p:cNvPr id="23" name="Text Placeholder 2">
            <a:extLst>
              <a:ext uri="{FF2B5EF4-FFF2-40B4-BE49-F238E27FC236}">
                <a16:creationId xmlns="" xmlns:a16="http://schemas.microsoft.com/office/drawing/2014/main" id="{6BC6CD7C-D6F6-F3C8-79C0-E3213AE1EF2B}"/>
              </a:ext>
            </a:extLst>
          </p:cNvPr>
          <p:cNvSpPr>
            <a:spLocks noGrp="1"/>
          </p:cNvSpPr>
          <p:nvPr>
            <p:ph type="body" sz="quarter" idx="13" hasCustomPrompt="1"/>
          </p:nvPr>
        </p:nvSpPr>
        <p:spPr>
          <a:xfrm>
            <a:off x="540001" y="3722839"/>
            <a:ext cx="7401861" cy="486889"/>
          </a:xfrm>
          <a:prstGeom prst="rect">
            <a:avLst/>
          </a:prstGeom>
        </p:spPr>
        <p:txBody>
          <a:bodyPr lIns="0" tIns="0" rIns="0" bIns="0"/>
          <a:lstStyle>
            <a:lvl1pPr marL="0" indent="0">
              <a:buNone/>
              <a:defRPr sz="1600" b="0" i="0">
                <a:solidFill>
                  <a:schemeClr val="bg1"/>
                </a:solidFill>
                <a:latin typeface="Futura PT Medium" panose="020B0502020204020303" pitchFamily="34" charset="0"/>
              </a:defRPr>
            </a:lvl1pPr>
          </a:lstStyle>
          <a:p>
            <a:pPr lvl="0"/>
            <a:r>
              <a:rPr lang="ru-RU" dirty="0"/>
              <a:t>Должность, сервис</a:t>
            </a:r>
            <a:r>
              <a:rPr lang="en-US" dirty="0"/>
              <a:t> 16pt</a:t>
            </a:r>
            <a:endParaRPr lang="x-none" dirty="0"/>
          </a:p>
        </p:txBody>
      </p:sp>
      <p:pic>
        <p:nvPicPr>
          <p:cNvPr id="24" name="Рисунок 23">
            <a:extLst>
              <a:ext uri="{FF2B5EF4-FFF2-40B4-BE49-F238E27FC236}">
                <a16:creationId xmlns="" xmlns:a16="http://schemas.microsoft.com/office/drawing/2014/main" id="{433D0739-C923-D7CA-1AB8-A04777EBBC6D}"/>
              </a:ext>
            </a:extLst>
          </p:cNvPr>
          <p:cNvPicPr>
            <a:picLocks noChangeAspect="1"/>
          </p:cNvPicPr>
          <p:nvPr userDrawn="1"/>
        </p:nvPicPr>
        <p:blipFill>
          <a:blip r:embed="rId6"/>
          <a:stretch>
            <a:fillRect/>
          </a:stretch>
        </p:blipFill>
        <p:spPr>
          <a:xfrm>
            <a:off x="5082518" y="4973246"/>
            <a:ext cx="1410947" cy="1354185"/>
          </a:xfrm>
          <a:prstGeom prst="rect">
            <a:avLst/>
          </a:prstGeom>
        </p:spPr>
      </p:pic>
    </p:spTree>
    <p:custDataLst>
      <p:tags r:id="rId1"/>
    </p:custDataLst>
    <p:extLst>
      <p:ext uri="{BB962C8B-B14F-4D97-AF65-F5344CB8AC3E}">
        <p14:creationId xmlns:p14="http://schemas.microsoft.com/office/powerpoint/2010/main" val="166472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1-2">
    <p:bg>
      <p:bgPr>
        <a:solidFill>
          <a:srgbClr val="FFFFFF"/>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41A38995-6679-6687-0DCA-954187F5EF30}"/>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 xmlns:a16="http://schemas.microsoft.com/office/drawing/2014/main" id="{9CA80E89-87BB-ED97-245E-4D84CF794B2F}"/>
              </a:ext>
            </a:extLst>
          </p:cNvPr>
          <p:cNvPicPr>
            <a:picLocks noChangeAspect="1"/>
          </p:cNvPicPr>
          <p:nvPr userDrawn="1"/>
        </p:nvPicPr>
        <p:blipFill>
          <a:blip r:embed="rId3"/>
          <a:stretch>
            <a:fillRect/>
          </a:stretch>
        </p:blipFill>
        <p:spPr>
          <a:xfrm>
            <a:off x="8670673" y="2849635"/>
            <a:ext cx="2951631" cy="3546056"/>
          </a:xfrm>
          <a:prstGeom prst="rect">
            <a:avLst/>
          </a:prstGeom>
        </p:spPr>
      </p:pic>
      <p:pic>
        <p:nvPicPr>
          <p:cNvPr id="12" name="Рисунок 11">
            <a:extLst>
              <a:ext uri="{FF2B5EF4-FFF2-40B4-BE49-F238E27FC236}">
                <a16:creationId xmlns="" xmlns:a16="http://schemas.microsoft.com/office/drawing/2014/main" id="{6B58F560-29EB-8305-EB2C-997674CFB5C4}"/>
              </a:ext>
            </a:extLst>
          </p:cNvPr>
          <p:cNvPicPr>
            <a:picLocks noChangeAspect="1"/>
          </p:cNvPicPr>
          <p:nvPr userDrawn="1"/>
        </p:nvPicPr>
        <p:blipFill rotWithShape="1">
          <a:blip r:embed="rId4"/>
          <a:srcRect r="43463"/>
          <a:stretch/>
        </p:blipFill>
        <p:spPr>
          <a:xfrm>
            <a:off x="521781" y="4746424"/>
            <a:ext cx="2064526" cy="1798680"/>
          </a:xfrm>
          <a:prstGeom prst="rect">
            <a:avLst/>
          </a:prstGeom>
        </p:spPr>
      </p:pic>
      <p:sp>
        <p:nvSpPr>
          <p:cNvPr id="13" name="Заголовок 17">
            <a:extLst>
              <a:ext uri="{FF2B5EF4-FFF2-40B4-BE49-F238E27FC236}">
                <a16:creationId xmlns="" xmlns:a16="http://schemas.microsoft.com/office/drawing/2014/main" id="{F0A7E869-D66C-3025-90A9-A07F6DDE1174}"/>
              </a:ext>
            </a:extLst>
          </p:cNvPr>
          <p:cNvSpPr>
            <a:spLocks noGrp="1"/>
          </p:cNvSpPr>
          <p:nvPr>
            <p:ph type="title" hasCustomPrompt="1"/>
          </p:nvPr>
        </p:nvSpPr>
        <p:spPr>
          <a:xfrm>
            <a:off x="540000" y="540000"/>
            <a:ext cx="11112000" cy="2001061"/>
          </a:xfrm>
          <a:prstGeom prst="rect">
            <a:avLst/>
          </a:prstGeom>
        </p:spPr>
        <p:txBody>
          <a:bodyPr wrap="square" lIns="0" tIns="0" rIns="0" bIns="0" anchor="b">
            <a:spAutoFit/>
          </a:bodyPr>
          <a:lstStyle>
            <a:lvl1pPr algn="l">
              <a:defRPr sz="4800" b="0" i="0">
                <a:solidFill>
                  <a:schemeClr val="bg1"/>
                </a:solidFill>
                <a:latin typeface="Futura PT Bold" panose="020B0502020204020303" pitchFamily="34" charset="0"/>
              </a:defRPr>
            </a:lvl1pPr>
          </a:lstStyle>
          <a:p>
            <a:pPr lvl="0"/>
            <a:r>
              <a:rPr lang="ru-RU" dirty="0"/>
              <a:t>Название темы </a:t>
            </a:r>
            <a:br>
              <a:rPr lang="ru-RU" dirty="0"/>
            </a:br>
            <a:r>
              <a:rPr lang="ru-RU" dirty="0"/>
              <a:t>на 3 строчки </a:t>
            </a:r>
            <a:br>
              <a:rPr lang="ru-RU" dirty="0"/>
            </a:br>
            <a:r>
              <a:rPr lang="ru-RU" dirty="0"/>
              <a:t>48</a:t>
            </a:r>
            <a:r>
              <a:rPr lang="en-US" dirty="0" err="1"/>
              <a:t>pt</a:t>
            </a:r>
            <a:endParaRPr lang="en-US" dirty="0"/>
          </a:p>
        </p:txBody>
      </p:sp>
      <p:sp>
        <p:nvSpPr>
          <p:cNvPr id="14" name="Text Placeholder 2">
            <a:extLst>
              <a:ext uri="{FF2B5EF4-FFF2-40B4-BE49-F238E27FC236}">
                <a16:creationId xmlns="" xmlns:a16="http://schemas.microsoft.com/office/drawing/2014/main" id="{7D787444-0B2E-7F71-BA11-369E77918BC0}"/>
              </a:ext>
            </a:extLst>
          </p:cNvPr>
          <p:cNvSpPr>
            <a:spLocks noGrp="1"/>
          </p:cNvSpPr>
          <p:nvPr>
            <p:ph type="body" sz="quarter" idx="12" hasCustomPrompt="1"/>
          </p:nvPr>
        </p:nvSpPr>
        <p:spPr>
          <a:xfrm>
            <a:off x="540001" y="2950184"/>
            <a:ext cx="7401861" cy="486889"/>
          </a:xfrm>
          <a:prstGeom prst="rect">
            <a:avLst/>
          </a:prstGeom>
        </p:spPr>
        <p:txBody>
          <a:bodyPr lIns="0" tIns="0" rIns="0" bIns="0"/>
          <a:lstStyle>
            <a:lvl1pPr marL="0" indent="0">
              <a:buNone/>
              <a:defRPr sz="2400" b="0" i="0">
                <a:solidFill>
                  <a:schemeClr val="bg1"/>
                </a:solidFill>
                <a:latin typeface="Futura PT Bold" panose="020B0502020204020303" pitchFamily="34" charset="0"/>
              </a:defRPr>
            </a:lvl1pPr>
          </a:lstStyle>
          <a:p>
            <a:pPr lvl="0"/>
            <a:r>
              <a:rPr lang="ru-RU" dirty="0"/>
              <a:t>Имя Фамилия в 1 строку</a:t>
            </a:r>
            <a:r>
              <a:rPr lang="en-US" dirty="0"/>
              <a:t> 24pt</a:t>
            </a:r>
            <a:endParaRPr lang="x-none" dirty="0"/>
          </a:p>
        </p:txBody>
      </p:sp>
      <p:sp>
        <p:nvSpPr>
          <p:cNvPr id="15" name="Text Placeholder 2">
            <a:extLst>
              <a:ext uri="{FF2B5EF4-FFF2-40B4-BE49-F238E27FC236}">
                <a16:creationId xmlns="" xmlns:a16="http://schemas.microsoft.com/office/drawing/2014/main" id="{6F7F3F0F-E424-A105-714A-28198645F52A}"/>
              </a:ext>
            </a:extLst>
          </p:cNvPr>
          <p:cNvSpPr>
            <a:spLocks noGrp="1"/>
          </p:cNvSpPr>
          <p:nvPr>
            <p:ph type="body" sz="quarter" idx="13" hasCustomPrompt="1"/>
          </p:nvPr>
        </p:nvSpPr>
        <p:spPr>
          <a:xfrm>
            <a:off x="540001" y="3480507"/>
            <a:ext cx="7401861" cy="486889"/>
          </a:xfrm>
          <a:prstGeom prst="rect">
            <a:avLst/>
          </a:prstGeom>
        </p:spPr>
        <p:txBody>
          <a:bodyPr lIns="0" tIns="0" rIns="0" bIns="0"/>
          <a:lstStyle>
            <a:lvl1pPr marL="0" indent="0">
              <a:buNone/>
              <a:defRPr sz="1600" b="0" i="0">
                <a:solidFill>
                  <a:schemeClr val="bg1"/>
                </a:solidFill>
                <a:latin typeface="Futura PT Medium" panose="020B0502020204020303" pitchFamily="34" charset="0"/>
              </a:defRPr>
            </a:lvl1pPr>
          </a:lstStyle>
          <a:p>
            <a:pPr lvl="0"/>
            <a:r>
              <a:rPr lang="ru-RU" dirty="0"/>
              <a:t>Должность, сервис</a:t>
            </a:r>
            <a:r>
              <a:rPr lang="en-US" dirty="0"/>
              <a:t> 16pt</a:t>
            </a:r>
            <a:endParaRPr lang="x-none" dirty="0"/>
          </a:p>
        </p:txBody>
      </p:sp>
      <p:pic>
        <p:nvPicPr>
          <p:cNvPr id="7" name="Рисунок 6">
            <a:extLst>
              <a:ext uri="{FF2B5EF4-FFF2-40B4-BE49-F238E27FC236}">
                <a16:creationId xmlns="" xmlns:a16="http://schemas.microsoft.com/office/drawing/2014/main" id="{1895244C-78F1-4C00-9824-B526606FC09D}"/>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2750297" y="5013041"/>
            <a:ext cx="1204417" cy="1163761"/>
          </a:xfrm>
          <a:prstGeom prst="rect">
            <a:avLst/>
          </a:prstGeom>
        </p:spPr>
      </p:pic>
      <p:pic>
        <p:nvPicPr>
          <p:cNvPr id="9" name="Рисунок 8">
            <a:extLst>
              <a:ext uri="{FF2B5EF4-FFF2-40B4-BE49-F238E27FC236}">
                <a16:creationId xmlns="" xmlns:a16="http://schemas.microsoft.com/office/drawing/2014/main" id="{8D33496C-54DA-4AEC-AFF8-29259EA03926}"/>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4524410" y="5138674"/>
            <a:ext cx="2254250" cy="961676"/>
          </a:xfrm>
          <a:prstGeom prst="rect">
            <a:avLst/>
          </a:prstGeom>
        </p:spPr>
      </p:pic>
    </p:spTree>
    <p:custDataLst>
      <p:tags r:id="rId1"/>
    </p:custDataLst>
    <p:extLst>
      <p:ext uri="{BB962C8B-B14F-4D97-AF65-F5344CB8AC3E}">
        <p14:creationId xmlns:p14="http://schemas.microsoft.com/office/powerpoint/2010/main" val="3982993366"/>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orient="horz" pos="3155" userDrawn="1">
          <p15:clr>
            <a:srgbClr val="FBAE40"/>
          </p15:clr>
        </p15:guide>
        <p15:guide id="3" orient="horz" pos="389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1-2">
    <p:bg>
      <p:bgPr>
        <a:solidFill>
          <a:srgbClr val="FFFFFF"/>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41A38995-6679-6687-0DCA-954187F5EF3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 xmlns:a16="http://schemas.microsoft.com/office/drawing/2014/main" id="{9CA80E89-87BB-ED97-245E-4D84CF794B2F}"/>
              </a:ext>
            </a:extLst>
          </p:cNvPr>
          <p:cNvPicPr>
            <a:picLocks noChangeAspect="1"/>
          </p:cNvPicPr>
          <p:nvPr userDrawn="1"/>
        </p:nvPicPr>
        <p:blipFill>
          <a:blip r:embed="rId3"/>
          <a:stretch>
            <a:fillRect/>
          </a:stretch>
        </p:blipFill>
        <p:spPr>
          <a:xfrm>
            <a:off x="7318494" y="5005226"/>
            <a:ext cx="979890" cy="1177226"/>
          </a:xfrm>
          <a:prstGeom prst="rect">
            <a:avLst/>
          </a:prstGeom>
        </p:spPr>
      </p:pic>
      <p:pic>
        <p:nvPicPr>
          <p:cNvPr id="12" name="Рисунок 11">
            <a:extLst>
              <a:ext uri="{FF2B5EF4-FFF2-40B4-BE49-F238E27FC236}">
                <a16:creationId xmlns="" xmlns:a16="http://schemas.microsoft.com/office/drawing/2014/main" id="{6B58F560-29EB-8305-EB2C-997674CFB5C4}"/>
              </a:ext>
            </a:extLst>
          </p:cNvPr>
          <p:cNvPicPr>
            <a:picLocks noChangeAspect="1"/>
          </p:cNvPicPr>
          <p:nvPr userDrawn="1"/>
        </p:nvPicPr>
        <p:blipFill rotWithShape="1">
          <a:blip r:embed="rId4"/>
          <a:srcRect r="43463"/>
          <a:stretch/>
        </p:blipFill>
        <p:spPr>
          <a:xfrm>
            <a:off x="521781" y="4746424"/>
            <a:ext cx="2064526" cy="1798680"/>
          </a:xfrm>
          <a:prstGeom prst="rect">
            <a:avLst/>
          </a:prstGeom>
        </p:spPr>
      </p:pic>
      <p:sp>
        <p:nvSpPr>
          <p:cNvPr id="13" name="Заголовок 17">
            <a:extLst>
              <a:ext uri="{FF2B5EF4-FFF2-40B4-BE49-F238E27FC236}">
                <a16:creationId xmlns="" xmlns:a16="http://schemas.microsoft.com/office/drawing/2014/main" id="{F0A7E869-D66C-3025-90A9-A07F6DDE1174}"/>
              </a:ext>
            </a:extLst>
          </p:cNvPr>
          <p:cNvSpPr>
            <a:spLocks noGrp="1"/>
          </p:cNvSpPr>
          <p:nvPr>
            <p:ph type="title" hasCustomPrompt="1"/>
          </p:nvPr>
        </p:nvSpPr>
        <p:spPr>
          <a:xfrm>
            <a:off x="540000" y="540000"/>
            <a:ext cx="11112000" cy="2001061"/>
          </a:xfrm>
          <a:prstGeom prst="rect">
            <a:avLst/>
          </a:prstGeom>
        </p:spPr>
        <p:txBody>
          <a:bodyPr wrap="square" lIns="0" tIns="0" rIns="0" bIns="0" anchor="b">
            <a:spAutoFit/>
          </a:bodyPr>
          <a:lstStyle>
            <a:lvl1pPr algn="l">
              <a:defRPr sz="4800" b="0" i="0">
                <a:solidFill>
                  <a:schemeClr val="bg1"/>
                </a:solidFill>
                <a:latin typeface="Futura PT Bold" panose="020B0502020204020303" pitchFamily="34" charset="0"/>
              </a:defRPr>
            </a:lvl1pPr>
          </a:lstStyle>
          <a:p>
            <a:pPr lvl="0"/>
            <a:r>
              <a:rPr lang="ru-RU" dirty="0"/>
              <a:t>Название темы </a:t>
            </a:r>
            <a:br>
              <a:rPr lang="ru-RU" dirty="0"/>
            </a:br>
            <a:r>
              <a:rPr lang="ru-RU" dirty="0"/>
              <a:t>на 3 строчки </a:t>
            </a:r>
            <a:br>
              <a:rPr lang="ru-RU" dirty="0"/>
            </a:br>
            <a:r>
              <a:rPr lang="ru-RU" dirty="0"/>
              <a:t>48</a:t>
            </a:r>
            <a:r>
              <a:rPr lang="en-US" dirty="0" err="1"/>
              <a:t>pt</a:t>
            </a:r>
            <a:endParaRPr lang="en-US" dirty="0"/>
          </a:p>
        </p:txBody>
      </p:sp>
      <p:sp>
        <p:nvSpPr>
          <p:cNvPr id="14" name="Text Placeholder 2">
            <a:extLst>
              <a:ext uri="{FF2B5EF4-FFF2-40B4-BE49-F238E27FC236}">
                <a16:creationId xmlns="" xmlns:a16="http://schemas.microsoft.com/office/drawing/2014/main" id="{7D787444-0B2E-7F71-BA11-369E77918BC0}"/>
              </a:ext>
            </a:extLst>
          </p:cNvPr>
          <p:cNvSpPr>
            <a:spLocks noGrp="1"/>
          </p:cNvSpPr>
          <p:nvPr>
            <p:ph type="body" sz="quarter" idx="12" hasCustomPrompt="1"/>
          </p:nvPr>
        </p:nvSpPr>
        <p:spPr>
          <a:xfrm>
            <a:off x="540001" y="2950184"/>
            <a:ext cx="7401861" cy="486889"/>
          </a:xfrm>
          <a:prstGeom prst="rect">
            <a:avLst/>
          </a:prstGeom>
        </p:spPr>
        <p:txBody>
          <a:bodyPr lIns="0" tIns="0" rIns="0" bIns="0"/>
          <a:lstStyle>
            <a:lvl1pPr marL="0" indent="0">
              <a:buNone/>
              <a:defRPr sz="2400" b="0" i="0">
                <a:solidFill>
                  <a:schemeClr val="bg1"/>
                </a:solidFill>
                <a:latin typeface="Futura PT Bold" panose="020B0502020204020303" pitchFamily="34" charset="0"/>
              </a:defRPr>
            </a:lvl1pPr>
          </a:lstStyle>
          <a:p>
            <a:pPr lvl="0"/>
            <a:r>
              <a:rPr lang="ru-RU" dirty="0"/>
              <a:t>Имя Фамилия в 1 строку</a:t>
            </a:r>
            <a:r>
              <a:rPr lang="en-US" dirty="0"/>
              <a:t> 24pt</a:t>
            </a:r>
            <a:endParaRPr lang="x-none" dirty="0"/>
          </a:p>
        </p:txBody>
      </p:sp>
      <p:sp>
        <p:nvSpPr>
          <p:cNvPr id="15" name="Text Placeholder 2">
            <a:extLst>
              <a:ext uri="{FF2B5EF4-FFF2-40B4-BE49-F238E27FC236}">
                <a16:creationId xmlns="" xmlns:a16="http://schemas.microsoft.com/office/drawing/2014/main" id="{6F7F3F0F-E424-A105-714A-28198645F52A}"/>
              </a:ext>
            </a:extLst>
          </p:cNvPr>
          <p:cNvSpPr>
            <a:spLocks noGrp="1"/>
          </p:cNvSpPr>
          <p:nvPr>
            <p:ph type="body" sz="quarter" idx="13" hasCustomPrompt="1"/>
          </p:nvPr>
        </p:nvSpPr>
        <p:spPr>
          <a:xfrm>
            <a:off x="540001" y="3480507"/>
            <a:ext cx="7401861" cy="486889"/>
          </a:xfrm>
          <a:prstGeom prst="rect">
            <a:avLst/>
          </a:prstGeom>
        </p:spPr>
        <p:txBody>
          <a:bodyPr lIns="0" tIns="0" rIns="0" bIns="0"/>
          <a:lstStyle>
            <a:lvl1pPr marL="0" indent="0">
              <a:buNone/>
              <a:defRPr sz="1600" b="0" i="0">
                <a:solidFill>
                  <a:schemeClr val="bg1"/>
                </a:solidFill>
                <a:latin typeface="Futura PT Medium" panose="020B0502020204020303" pitchFamily="34" charset="0"/>
              </a:defRPr>
            </a:lvl1pPr>
          </a:lstStyle>
          <a:p>
            <a:pPr lvl="0"/>
            <a:r>
              <a:rPr lang="ru-RU" dirty="0"/>
              <a:t>Должность, сервис</a:t>
            </a:r>
            <a:r>
              <a:rPr lang="en-US" dirty="0"/>
              <a:t> 16pt</a:t>
            </a:r>
            <a:endParaRPr lang="x-none" dirty="0"/>
          </a:p>
        </p:txBody>
      </p:sp>
      <p:pic>
        <p:nvPicPr>
          <p:cNvPr id="7" name="Рисунок 6">
            <a:extLst>
              <a:ext uri="{FF2B5EF4-FFF2-40B4-BE49-F238E27FC236}">
                <a16:creationId xmlns="" xmlns:a16="http://schemas.microsoft.com/office/drawing/2014/main" id="{1895244C-78F1-4C00-9824-B526606FC09D}"/>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2750297" y="5013041"/>
            <a:ext cx="1204417" cy="1163761"/>
          </a:xfrm>
          <a:prstGeom prst="rect">
            <a:avLst/>
          </a:prstGeom>
        </p:spPr>
      </p:pic>
      <p:pic>
        <p:nvPicPr>
          <p:cNvPr id="9" name="Рисунок 8">
            <a:extLst>
              <a:ext uri="{FF2B5EF4-FFF2-40B4-BE49-F238E27FC236}">
                <a16:creationId xmlns="" xmlns:a16="http://schemas.microsoft.com/office/drawing/2014/main" id="{8D33496C-54DA-4AEC-AFF8-29259EA03926}"/>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4524410" y="5138674"/>
            <a:ext cx="2254250" cy="961676"/>
          </a:xfrm>
          <a:prstGeom prst="rect">
            <a:avLst/>
          </a:prstGeom>
        </p:spPr>
      </p:pic>
    </p:spTree>
    <p:custDataLst>
      <p:tags r:id="rId1"/>
    </p:custDataLst>
    <p:extLst>
      <p:ext uri="{BB962C8B-B14F-4D97-AF65-F5344CB8AC3E}">
        <p14:creationId xmlns:p14="http://schemas.microsoft.com/office/powerpoint/2010/main" val="831652816"/>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orient="horz" pos="3155" userDrawn="1">
          <p15:clr>
            <a:srgbClr val="FBAE40"/>
          </p15:clr>
        </p15:guide>
        <p15:guide id="3" orient="horz" pos="389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1-2">
    <p:bg>
      <p:bgPr>
        <a:solidFill>
          <a:srgbClr val="FFFFFF"/>
        </a:solidFill>
        <a:effectLst/>
      </p:bgPr>
    </p:bg>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1BB9DCB7-8E43-5B38-0428-2006E6894309}"/>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 xmlns:a16="http://schemas.microsoft.com/office/drawing/2014/main" id="{966D52EB-DB69-36C2-D186-D7EA9C2E8CA2}"/>
              </a:ext>
            </a:extLst>
          </p:cNvPr>
          <p:cNvPicPr>
            <a:picLocks noChangeAspect="1"/>
          </p:cNvPicPr>
          <p:nvPr userDrawn="1"/>
        </p:nvPicPr>
        <p:blipFill>
          <a:blip r:embed="rId3"/>
          <a:stretch>
            <a:fillRect/>
          </a:stretch>
        </p:blipFill>
        <p:spPr>
          <a:xfrm>
            <a:off x="8670673" y="2849635"/>
            <a:ext cx="2951631" cy="3546056"/>
          </a:xfrm>
          <a:prstGeom prst="rect">
            <a:avLst/>
          </a:prstGeom>
        </p:spPr>
      </p:pic>
      <p:sp>
        <p:nvSpPr>
          <p:cNvPr id="7" name="Заголовок 17">
            <a:extLst>
              <a:ext uri="{FF2B5EF4-FFF2-40B4-BE49-F238E27FC236}">
                <a16:creationId xmlns="" xmlns:a16="http://schemas.microsoft.com/office/drawing/2014/main" id="{308EABC0-7BC4-3F02-67FE-13B1259ECC88}"/>
              </a:ext>
            </a:extLst>
          </p:cNvPr>
          <p:cNvSpPr>
            <a:spLocks noGrp="1"/>
          </p:cNvSpPr>
          <p:nvPr>
            <p:ph type="title" hasCustomPrompt="1"/>
          </p:nvPr>
        </p:nvSpPr>
        <p:spPr>
          <a:xfrm>
            <a:off x="540000" y="540000"/>
            <a:ext cx="11112000" cy="2001061"/>
          </a:xfrm>
          <a:prstGeom prst="rect">
            <a:avLst/>
          </a:prstGeom>
        </p:spPr>
        <p:txBody>
          <a:bodyPr wrap="square" lIns="0" tIns="0" rIns="0" bIns="0" anchor="b">
            <a:spAutoFit/>
          </a:bodyPr>
          <a:lstStyle>
            <a:lvl1pPr algn="l">
              <a:defRPr sz="4800" b="0" i="0">
                <a:solidFill>
                  <a:schemeClr val="bg1"/>
                </a:solidFill>
                <a:latin typeface="Futura PT Bold" panose="020B0502020204020303" pitchFamily="34" charset="0"/>
              </a:defRPr>
            </a:lvl1pPr>
          </a:lstStyle>
          <a:p>
            <a:pPr lvl="0"/>
            <a:r>
              <a:rPr lang="ru-RU" dirty="0"/>
              <a:t>Название темы </a:t>
            </a:r>
            <a:br>
              <a:rPr lang="ru-RU" dirty="0"/>
            </a:br>
            <a:r>
              <a:rPr lang="ru-RU" dirty="0"/>
              <a:t>на 3 строчки </a:t>
            </a:r>
            <a:br>
              <a:rPr lang="ru-RU" dirty="0"/>
            </a:br>
            <a:r>
              <a:rPr lang="ru-RU" dirty="0"/>
              <a:t>48</a:t>
            </a:r>
            <a:r>
              <a:rPr lang="en-US" dirty="0" err="1"/>
              <a:t>pt</a:t>
            </a:r>
            <a:endParaRPr lang="en-US" dirty="0"/>
          </a:p>
        </p:txBody>
      </p:sp>
      <p:sp>
        <p:nvSpPr>
          <p:cNvPr id="8" name="Text Placeholder 2">
            <a:extLst>
              <a:ext uri="{FF2B5EF4-FFF2-40B4-BE49-F238E27FC236}">
                <a16:creationId xmlns="" xmlns:a16="http://schemas.microsoft.com/office/drawing/2014/main" id="{85241CA0-DFD4-32F5-4E41-AAF2D41D2D1D}"/>
              </a:ext>
            </a:extLst>
          </p:cNvPr>
          <p:cNvSpPr>
            <a:spLocks noGrp="1"/>
          </p:cNvSpPr>
          <p:nvPr>
            <p:ph type="body" sz="quarter" idx="12" hasCustomPrompt="1"/>
          </p:nvPr>
        </p:nvSpPr>
        <p:spPr>
          <a:xfrm>
            <a:off x="540001" y="2950184"/>
            <a:ext cx="7401861" cy="486889"/>
          </a:xfrm>
          <a:prstGeom prst="rect">
            <a:avLst/>
          </a:prstGeom>
        </p:spPr>
        <p:txBody>
          <a:bodyPr lIns="0" tIns="0" rIns="0" bIns="0"/>
          <a:lstStyle>
            <a:lvl1pPr marL="0" indent="0">
              <a:buNone/>
              <a:defRPr sz="2400" b="0" i="0">
                <a:solidFill>
                  <a:schemeClr val="bg1"/>
                </a:solidFill>
                <a:latin typeface="Futura PT Bold" panose="020B0502020204020303" pitchFamily="34" charset="0"/>
              </a:defRPr>
            </a:lvl1pPr>
          </a:lstStyle>
          <a:p>
            <a:pPr lvl="0"/>
            <a:r>
              <a:rPr lang="ru-RU" dirty="0"/>
              <a:t>Имя Фамилия в 1 строку</a:t>
            </a:r>
            <a:r>
              <a:rPr lang="en-US" dirty="0"/>
              <a:t> 24pt</a:t>
            </a:r>
            <a:endParaRPr lang="x-none" dirty="0"/>
          </a:p>
        </p:txBody>
      </p:sp>
      <p:sp>
        <p:nvSpPr>
          <p:cNvPr id="9" name="Text Placeholder 2">
            <a:extLst>
              <a:ext uri="{FF2B5EF4-FFF2-40B4-BE49-F238E27FC236}">
                <a16:creationId xmlns="" xmlns:a16="http://schemas.microsoft.com/office/drawing/2014/main" id="{1EA968F9-6156-FC71-054C-43A2477A727B}"/>
              </a:ext>
            </a:extLst>
          </p:cNvPr>
          <p:cNvSpPr>
            <a:spLocks noGrp="1"/>
          </p:cNvSpPr>
          <p:nvPr>
            <p:ph type="body" sz="quarter" idx="13" hasCustomPrompt="1"/>
          </p:nvPr>
        </p:nvSpPr>
        <p:spPr>
          <a:xfrm>
            <a:off x="540001" y="3480507"/>
            <a:ext cx="7401861" cy="486889"/>
          </a:xfrm>
          <a:prstGeom prst="rect">
            <a:avLst/>
          </a:prstGeom>
        </p:spPr>
        <p:txBody>
          <a:bodyPr lIns="0" tIns="0" rIns="0" bIns="0"/>
          <a:lstStyle>
            <a:lvl1pPr marL="0" indent="0">
              <a:buNone/>
              <a:defRPr sz="1600" b="0" i="0">
                <a:solidFill>
                  <a:schemeClr val="bg1"/>
                </a:solidFill>
                <a:latin typeface="Futura PT Medium" panose="020B0502020204020303" pitchFamily="34" charset="0"/>
              </a:defRPr>
            </a:lvl1pPr>
          </a:lstStyle>
          <a:p>
            <a:pPr lvl="0"/>
            <a:r>
              <a:rPr lang="ru-RU" dirty="0"/>
              <a:t>Должность, сервис</a:t>
            </a:r>
            <a:r>
              <a:rPr lang="en-US" dirty="0"/>
              <a:t> 16pt</a:t>
            </a:r>
            <a:endParaRPr lang="x-none" dirty="0"/>
          </a:p>
        </p:txBody>
      </p:sp>
      <p:pic>
        <p:nvPicPr>
          <p:cNvPr id="11" name="Рисунок 10">
            <a:extLst>
              <a:ext uri="{FF2B5EF4-FFF2-40B4-BE49-F238E27FC236}">
                <a16:creationId xmlns="" xmlns:a16="http://schemas.microsoft.com/office/drawing/2014/main" id="{7CD1964B-94F8-4DBC-B554-4A752A3657E3}"/>
              </a:ext>
            </a:extLst>
          </p:cNvPr>
          <p:cNvPicPr>
            <a:picLocks noChangeAspect="1"/>
          </p:cNvPicPr>
          <p:nvPr userDrawn="1"/>
        </p:nvPicPr>
        <p:blipFill rotWithShape="1">
          <a:blip r:embed="rId4"/>
          <a:srcRect r="43463"/>
          <a:stretch/>
        </p:blipFill>
        <p:spPr>
          <a:xfrm>
            <a:off x="521781" y="4746424"/>
            <a:ext cx="2064526" cy="1798680"/>
          </a:xfrm>
          <a:prstGeom prst="rect">
            <a:avLst/>
          </a:prstGeom>
        </p:spPr>
      </p:pic>
      <p:pic>
        <p:nvPicPr>
          <p:cNvPr id="12" name="Рисунок 11">
            <a:extLst>
              <a:ext uri="{FF2B5EF4-FFF2-40B4-BE49-F238E27FC236}">
                <a16:creationId xmlns="" xmlns:a16="http://schemas.microsoft.com/office/drawing/2014/main" id="{A6F24F6F-3D14-444A-837F-646BE9DDF1FE}"/>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2750297" y="5013041"/>
            <a:ext cx="1204417" cy="1163761"/>
          </a:xfrm>
          <a:prstGeom prst="rect">
            <a:avLst/>
          </a:prstGeom>
        </p:spPr>
      </p:pic>
      <p:pic>
        <p:nvPicPr>
          <p:cNvPr id="13" name="Рисунок 12">
            <a:extLst>
              <a:ext uri="{FF2B5EF4-FFF2-40B4-BE49-F238E27FC236}">
                <a16:creationId xmlns="" xmlns:a16="http://schemas.microsoft.com/office/drawing/2014/main" id="{6448513A-D226-404A-8F5D-715AC79C3919}"/>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4524410" y="5138674"/>
            <a:ext cx="2254250" cy="961676"/>
          </a:xfrm>
          <a:prstGeom prst="rect">
            <a:avLst/>
          </a:prstGeom>
        </p:spPr>
      </p:pic>
    </p:spTree>
    <p:custDataLst>
      <p:tags r:id="rId1"/>
    </p:custDataLst>
    <p:extLst>
      <p:ext uri="{BB962C8B-B14F-4D97-AF65-F5344CB8AC3E}">
        <p14:creationId xmlns:p14="http://schemas.microsoft.com/office/powerpoint/2010/main" val="2389899324"/>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pos="22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4">
    <p:bg>
      <p:bgPr>
        <a:solidFill>
          <a:schemeClr val="accent4"/>
        </a:solidFill>
        <a:effectLst/>
      </p:bgPr>
    </p:bg>
    <p:spTree>
      <p:nvGrpSpPr>
        <p:cNvPr id="1" name=""/>
        <p:cNvGrpSpPr/>
        <p:nvPr/>
      </p:nvGrpSpPr>
      <p:grpSpPr>
        <a:xfrm>
          <a:off x="0" y="0"/>
          <a:ext cx="0" cy="0"/>
          <a:chOff x="0" y="0"/>
          <a:chExt cx="0" cy="0"/>
        </a:xfrm>
      </p:grpSpPr>
      <p:pic>
        <p:nvPicPr>
          <p:cNvPr id="11" name="Рисунок 10">
            <a:extLst>
              <a:ext uri="{FF2B5EF4-FFF2-40B4-BE49-F238E27FC236}">
                <a16:creationId xmlns="" xmlns:a16="http://schemas.microsoft.com/office/drawing/2014/main" id="{C1A982BD-72E0-8455-1324-2DC16F3D060B}"/>
              </a:ext>
            </a:extLst>
          </p:cNvPr>
          <p:cNvPicPr>
            <a:picLocks noChangeAspect="1"/>
          </p:cNvPicPr>
          <p:nvPr userDrawn="1"/>
        </p:nvPicPr>
        <p:blipFill>
          <a:blip r:embed="rId2"/>
          <a:stretch>
            <a:fillRect/>
          </a:stretch>
        </p:blipFill>
        <p:spPr>
          <a:xfrm>
            <a:off x="8670673" y="2849635"/>
            <a:ext cx="2951631" cy="3546056"/>
          </a:xfrm>
          <a:prstGeom prst="rect">
            <a:avLst/>
          </a:prstGeom>
        </p:spPr>
      </p:pic>
      <p:sp>
        <p:nvSpPr>
          <p:cNvPr id="13" name="Заголовок 17">
            <a:extLst>
              <a:ext uri="{FF2B5EF4-FFF2-40B4-BE49-F238E27FC236}">
                <a16:creationId xmlns="" xmlns:a16="http://schemas.microsoft.com/office/drawing/2014/main" id="{326C2DA4-14F0-9969-65DE-6FB362505997}"/>
              </a:ext>
            </a:extLst>
          </p:cNvPr>
          <p:cNvSpPr>
            <a:spLocks noGrp="1"/>
          </p:cNvSpPr>
          <p:nvPr>
            <p:ph type="title" hasCustomPrompt="1"/>
          </p:nvPr>
        </p:nvSpPr>
        <p:spPr>
          <a:xfrm>
            <a:off x="540000" y="540000"/>
            <a:ext cx="11112000" cy="2001061"/>
          </a:xfrm>
          <a:prstGeom prst="rect">
            <a:avLst/>
          </a:prstGeom>
        </p:spPr>
        <p:txBody>
          <a:bodyPr wrap="square" lIns="0" tIns="0" rIns="0" bIns="0" anchor="b">
            <a:spAutoFit/>
          </a:bodyPr>
          <a:lstStyle>
            <a:lvl1pPr algn="l">
              <a:defRPr sz="4800" b="0" i="0">
                <a:solidFill>
                  <a:schemeClr val="bg1"/>
                </a:solidFill>
                <a:latin typeface="Futura PT Bold" panose="020B0502020204020303" pitchFamily="34" charset="0"/>
              </a:defRPr>
            </a:lvl1pPr>
          </a:lstStyle>
          <a:p>
            <a:pPr lvl="0"/>
            <a:r>
              <a:rPr lang="ru-RU" dirty="0"/>
              <a:t>Название темы </a:t>
            </a:r>
            <a:br>
              <a:rPr lang="ru-RU" dirty="0"/>
            </a:br>
            <a:r>
              <a:rPr lang="ru-RU" dirty="0"/>
              <a:t>на 3 строчки </a:t>
            </a:r>
            <a:br>
              <a:rPr lang="ru-RU" dirty="0"/>
            </a:br>
            <a:r>
              <a:rPr lang="ru-RU" dirty="0"/>
              <a:t>48</a:t>
            </a:r>
            <a:r>
              <a:rPr lang="en-US" dirty="0" err="1"/>
              <a:t>pt</a:t>
            </a:r>
            <a:endParaRPr lang="en-US" dirty="0"/>
          </a:p>
        </p:txBody>
      </p:sp>
      <p:sp>
        <p:nvSpPr>
          <p:cNvPr id="14" name="Text Placeholder 2">
            <a:extLst>
              <a:ext uri="{FF2B5EF4-FFF2-40B4-BE49-F238E27FC236}">
                <a16:creationId xmlns="" xmlns:a16="http://schemas.microsoft.com/office/drawing/2014/main" id="{0DE44B1B-533A-FA2D-C033-B570478CEEC2}"/>
              </a:ext>
            </a:extLst>
          </p:cNvPr>
          <p:cNvSpPr>
            <a:spLocks noGrp="1"/>
          </p:cNvSpPr>
          <p:nvPr>
            <p:ph type="body" sz="quarter" idx="12" hasCustomPrompt="1"/>
          </p:nvPr>
        </p:nvSpPr>
        <p:spPr>
          <a:xfrm>
            <a:off x="540001" y="2950184"/>
            <a:ext cx="7401861" cy="486889"/>
          </a:xfrm>
          <a:prstGeom prst="rect">
            <a:avLst/>
          </a:prstGeom>
        </p:spPr>
        <p:txBody>
          <a:bodyPr lIns="0" tIns="0" rIns="0" bIns="0"/>
          <a:lstStyle>
            <a:lvl1pPr marL="0" indent="0">
              <a:buNone/>
              <a:defRPr sz="2400" b="0" i="0">
                <a:solidFill>
                  <a:schemeClr val="bg1"/>
                </a:solidFill>
                <a:latin typeface="Futura PT Bold" panose="020B0502020204020303" pitchFamily="34" charset="0"/>
              </a:defRPr>
            </a:lvl1pPr>
          </a:lstStyle>
          <a:p>
            <a:pPr lvl="0"/>
            <a:r>
              <a:rPr lang="ru-RU" dirty="0"/>
              <a:t>Имя Фамилия в 1 строку</a:t>
            </a:r>
            <a:r>
              <a:rPr lang="en-US" dirty="0"/>
              <a:t> 24pt</a:t>
            </a:r>
            <a:endParaRPr lang="x-none" dirty="0"/>
          </a:p>
        </p:txBody>
      </p:sp>
      <p:sp>
        <p:nvSpPr>
          <p:cNvPr id="15" name="Text Placeholder 2">
            <a:extLst>
              <a:ext uri="{FF2B5EF4-FFF2-40B4-BE49-F238E27FC236}">
                <a16:creationId xmlns="" xmlns:a16="http://schemas.microsoft.com/office/drawing/2014/main" id="{62600601-2A26-FCCD-B55E-507CB9BDC911}"/>
              </a:ext>
            </a:extLst>
          </p:cNvPr>
          <p:cNvSpPr>
            <a:spLocks noGrp="1"/>
          </p:cNvSpPr>
          <p:nvPr>
            <p:ph type="body" sz="quarter" idx="13" hasCustomPrompt="1"/>
          </p:nvPr>
        </p:nvSpPr>
        <p:spPr>
          <a:xfrm>
            <a:off x="540001" y="3480507"/>
            <a:ext cx="7401861" cy="486889"/>
          </a:xfrm>
          <a:prstGeom prst="rect">
            <a:avLst/>
          </a:prstGeom>
        </p:spPr>
        <p:txBody>
          <a:bodyPr lIns="0" tIns="0" rIns="0" bIns="0"/>
          <a:lstStyle>
            <a:lvl1pPr marL="0" indent="0">
              <a:buNone/>
              <a:defRPr sz="1600" b="0" i="0">
                <a:solidFill>
                  <a:schemeClr val="bg1"/>
                </a:solidFill>
                <a:latin typeface="Futura PT Medium" panose="020B0502020204020303" pitchFamily="34" charset="0"/>
              </a:defRPr>
            </a:lvl1pPr>
          </a:lstStyle>
          <a:p>
            <a:pPr lvl="0"/>
            <a:r>
              <a:rPr lang="ru-RU" dirty="0"/>
              <a:t>Должность, сервис</a:t>
            </a:r>
            <a:r>
              <a:rPr lang="en-US" dirty="0"/>
              <a:t> 16pt</a:t>
            </a:r>
            <a:endParaRPr lang="x-none" dirty="0"/>
          </a:p>
        </p:txBody>
      </p:sp>
      <p:pic>
        <p:nvPicPr>
          <p:cNvPr id="8" name="Рисунок 7">
            <a:extLst>
              <a:ext uri="{FF2B5EF4-FFF2-40B4-BE49-F238E27FC236}">
                <a16:creationId xmlns="" xmlns:a16="http://schemas.microsoft.com/office/drawing/2014/main" id="{19032966-800C-4B66-968D-2B44E9992DB0}"/>
              </a:ext>
            </a:extLst>
          </p:cNvPr>
          <p:cNvPicPr>
            <a:picLocks noChangeAspect="1"/>
          </p:cNvPicPr>
          <p:nvPr userDrawn="1"/>
        </p:nvPicPr>
        <p:blipFill rotWithShape="1">
          <a:blip r:embed="rId3"/>
          <a:srcRect r="43463"/>
          <a:stretch/>
        </p:blipFill>
        <p:spPr>
          <a:xfrm>
            <a:off x="521781" y="4746424"/>
            <a:ext cx="2064526" cy="1798680"/>
          </a:xfrm>
          <a:prstGeom prst="rect">
            <a:avLst/>
          </a:prstGeom>
        </p:spPr>
      </p:pic>
      <p:pic>
        <p:nvPicPr>
          <p:cNvPr id="9" name="Рисунок 8">
            <a:extLst>
              <a:ext uri="{FF2B5EF4-FFF2-40B4-BE49-F238E27FC236}">
                <a16:creationId xmlns="" xmlns:a16="http://schemas.microsoft.com/office/drawing/2014/main" id="{EF5E302B-12AE-4FFE-BD39-7AC4610390BC}"/>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2750297" y="5013041"/>
            <a:ext cx="1204417" cy="1163761"/>
          </a:xfrm>
          <a:prstGeom prst="rect">
            <a:avLst/>
          </a:prstGeom>
        </p:spPr>
      </p:pic>
      <p:pic>
        <p:nvPicPr>
          <p:cNvPr id="10" name="Рисунок 9">
            <a:extLst>
              <a:ext uri="{FF2B5EF4-FFF2-40B4-BE49-F238E27FC236}">
                <a16:creationId xmlns="" xmlns:a16="http://schemas.microsoft.com/office/drawing/2014/main" id="{12DD9548-2EAD-49CF-B1F7-30B2F6F7DE09}"/>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4524410" y="5138674"/>
            <a:ext cx="2254250" cy="961676"/>
          </a:xfrm>
          <a:prstGeom prst="rect">
            <a:avLst/>
          </a:prstGeom>
        </p:spPr>
      </p:pic>
    </p:spTree>
    <p:extLst>
      <p:ext uri="{BB962C8B-B14F-4D97-AF65-F5344CB8AC3E}">
        <p14:creationId xmlns:p14="http://schemas.microsoft.com/office/powerpoint/2010/main" val="197299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Основные задачи">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792937"/>
      </p:ext>
    </p:extLst>
  </p:cSld>
  <p:clrMapOvr>
    <a:masterClrMapping/>
  </p:clrMapOvr>
  <p:extLst>
    <p:ext uri="{DCECCB84-F9BA-43D5-87BE-67443E8EF086}">
      <p15:sldGuideLst xmlns="" xmlns:p15="http://schemas.microsoft.com/office/powerpoint/2012/main">
        <p15:guide id="1" orient="horz" pos="3732">
          <p15:clr>
            <a:srgbClr val="FBAE40"/>
          </p15:clr>
        </p15:guide>
        <p15:guide id="2" pos="363">
          <p15:clr>
            <a:srgbClr val="FBAE40"/>
          </p15:clr>
        </p15:guide>
        <p15:guide id="3" orient="horz" pos="4004">
          <p15:clr>
            <a:srgbClr val="FBAE40"/>
          </p15:clr>
        </p15:guide>
        <p15:guide id="4" pos="725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44317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85" r:id="rId6"/>
    <p:sldLayoutId id="2147483654" r:id="rId7"/>
    <p:sldLayoutId id="2147483655" r:id="rId8"/>
    <p:sldLayoutId id="2147483656" r:id="rId9"/>
    <p:sldLayoutId id="2147483683" r:id="rId10"/>
    <p:sldLayoutId id="214748368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897076"/>
      </p:ext>
    </p:extLst>
  </p:cSld>
  <p:clrMap bg1="lt1" tx1="dk1" bg2="lt2" tx2="dk2" accent1="accent1" accent2="accent2" accent3="accent3" accent4="accent4" accent5="accent5" accent6="accent6" hlink="hlink" folHlink="folHlink"/>
  <p:sldLayoutIdLst>
    <p:sldLayoutId id="2147483658" r:id="rId1"/>
    <p:sldLayoutId id="2147483661" r:id="rId2"/>
    <p:sldLayoutId id="2147483684" r:id="rId3"/>
    <p:sldLayoutId id="2147483686" r:id="rId4"/>
    <p:sldLayoutId id="2147483659" r:id="rId5"/>
    <p:sldLayoutId id="2147483660" r:id="rId6"/>
    <p:sldLayoutId id="2147483662" r:id="rId7"/>
    <p:sldLayoutId id="2147483663" r:id="rId8"/>
    <p:sldLayoutId id="2147483664" r:id="rId9"/>
    <p:sldLayoutId id="2147483665" r:id="rId10"/>
    <p:sldLayoutId id="2147483666" r:id="rId11"/>
    <p:sldLayoutId id="2147483667" r:id="rId12"/>
    <p:sldLayoutId id="2147483668" r:id="rId13"/>
    <p:sldLayoutId id="2147483670" r:id="rId14"/>
    <p:sldLayoutId id="2147483672" r:id="rId15"/>
    <p:sldLayoutId id="2147483669" r:id="rId16"/>
    <p:sldLayoutId id="2147483673" r:id="rId17"/>
    <p:sldLayoutId id="2147483671" r:id="rId18"/>
    <p:sldLayoutId id="214748368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8842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9" r:id="rId5"/>
    <p:sldLayoutId id="2147483680" r:id="rId6"/>
    <p:sldLayoutId id="2147483687" r:id="rId7"/>
    <p:sldLayoutId id="214748368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a:extLst>
              <a:ext uri="{FF2B5EF4-FFF2-40B4-BE49-F238E27FC236}">
                <a16:creationId xmlns="" xmlns:a16="http://schemas.microsoft.com/office/drawing/2014/main" id="{D9A1256B-54D7-18A5-1A20-BBEFBF7C5C73}"/>
              </a:ext>
            </a:extLst>
          </p:cNvPr>
          <p:cNvSpPr>
            <a:spLocks noGrp="1"/>
          </p:cNvSpPr>
          <p:nvPr>
            <p:ph type="title"/>
          </p:nvPr>
        </p:nvSpPr>
        <p:spPr>
          <a:xfrm>
            <a:off x="674860" y="515607"/>
            <a:ext cx="10722483" cy="2326791"/>
          </a:xfrm>
        </p:spPr>
        <p:txBody>
          <a:bodyPr anchor="t"/>
          <a:lstStyle/>
          <a:p>
            <a:pPr>
              <a:spcAft>
                <a:spcPts val="800"/>
              </a:spcAft>
            </a:pPr>
            <a:r>
              <a:rPr lang="ru-RU" sz="2800" dirty="0">
                <a:solidFill>
                  <a:srgbClr val="FFFFFF"/>
                </a:solidFill>
                <a:latin typeface="Century Gothic" panose="020B0502020202020204" pitchFamily="34" charset="0"/>
              </a:rPr>
              <a:t>ГБПОУ РК «Симферопольский колледж сферы обслуживания и дизайна»- Региональный центр развития движения «</a:t>
            </a:r>
            <a:r>
              <a:rPr lang="ru-RU" sz="2800" dirty="0" err="1">
                <a:solidFill>
                  <a:srgbClr val="FFFFFF"/>
                </a:solidFill>
                <a:latin typeface="Century Gothic" panose="020B0502020202020204" pitchFamily="34" charset="0"/>
              </a:rPr>
              <a:t>Абилимпикс</a:t>
            </a:r>
            <a:r>
              <a:rPr lang="ru-RU" sz="2800" dirty="0">
                <a:solidFill>
                  <a:srgbClr val="FFFFFF"/>
                </a:solidFill>
                <a:latin typeface="Century Gothic" panose="020B0502020202020204" pitchFamily="34" charset="0"/>
              </a:rPr>
              <a:t>» в Республике </a:t>
            </a:r>
            <a:r>
              <a:rPr lang="ru-RU" sz="2800" dirty="0" smtClean="0">
                <a:solidFill>
                  <a:srgbClr val="FFFFFF"/>
                </a:solidFill>
                <a:latin typeface="Century Gothic" panose="020B0502020202020204" pitchFamily="34" charset="0"/>
              </a:rPr>
              <a:t>Крым</a:t>
            </a:r>
            <a:br>
              <a:rPr lang="ru-RU" sz="2800" dirty="0" smtClean="0">
                <a:solidFill>
                  <a:srgbClr val="FFFFFF"/>
                </a:solidFill>
                <a:latin typeface="Century Gothic" panose="020B0502020202020204" pitchFamily="34" charset="0"/>
              </a:rPr>
            </a:br>
            <a:r>
              <a:rPr lang="ru-RU" sz="2800" dirty="0">
                <a:solidFill>
                  <a:srgbClr val="FFFFFF"/>
                </a:solidFill>
                <a:latin typeface="Century Gothic" panose="020B0502020202020204" pitchFamily="34" charset="0"/>
              </a:rPr>
              <a:t/>
            </a:r>
            <a:br>
              <a:rPr lang="ru-RU" sz="2800" dirty="0">
                <a:solidFill>
                  <a:srgbClr val="FFFFFF"/>
                </a:solidFill>
                <a:latin typeface="Century Gothic" panose="020B0502020202020204" pitchFamily="34" charset="0"/>
              </a:rPr>
            </a:br>
            <a:r>
              <a:rPr lang="ru-RU" sz="2800" dirty="0">
                <a:solidFill>
                  <a:srgbClr val="FFFFFF"/>
                </a:solidFill>
                <a:latin typeface="Century Gothic" panose="020B0502020202020204" pitchFamily="34" charset="0"/>
              </a:rPr>
              <a:t/>
            </a:r>
            <a:br>
              <a:rPr lang="ru-RU" sz="2800" dirty="0">
                <a:solidFill>
                  <a:srgbClr val="FFFFFF"/>
                </a:solidFill>
                <a:latin typeface="Century Gothic" panose="020B0502020202020204" pitchFamily="34" charset="0"/>
              </a:rPr>
            </a:br>
            <a:r>
              <a:rPr lang="ru-RU" sz="2800" dirty="0" smtClean="0"/>
              <a:t>"</a:t>
            </a:r>
            <a:endParaRPr lang="ru-RU" sz="2800" dirty="0">
              <a:latin typeface="Century Gothic" panose="020B0502020202020204" pitchFamily="34" charset="0"/>
            </a:endParaRPr>
          </a:p>
        </p:txBody>
      </p:sp>
      <p:sp>
        <p:nvSpPr>
          <p:cNvPr id="12" name="Текст 4">
            <a:extLst>
              <a:ext uri="{FF2B5EF4-FFF2-40B4-BE49-F238E27FC236}">
                <a16:creationId xmlns="" xmlns:a16="http://schemas.microsoft.com/office/drawing/2014/main" id="{7C5C4926-AD79-4A83-9DEE-489E0387A3CD}"/>
              </a:ext>
            </a:extLst>
          </p:cNvPr>
          <p:cNvSpPr>
            <a:spLocks noGrp="1"/>
          </p:cNvSpPr>
          <p:nvPr>
            <p:ph type="body" sz="quarter" idx="12"/>
          </p:nvPr>
        </p:nvSpPr>
        <p:spPr>
          <a:xfrm>
            <a:off x="489397" y="1841679"/>
            <a:ext cx="9659155" cy="1648496"/>
          </a:xfrm>
        </p:spPr>
        <p:txBody>
          <a:bodyPr/>
          <a:lstStyle/>
          <a:p>
            <a:endParaRPr lang="ru-RU" b="1" dirty="0">
              <a:latin typeface="Century Gothic" panose="020B0502020202020204" pitchFamily="34" charset="0"/>
            </a:endParaRPr>
          </a:p>
          <a:p>
            <a:r>
              <a:rPr lang="ru-RU" b="1" dirty="0" smtClean="0">
                <a:latin typeface="Century Gothic" panose="020B0502020202020204" pitchFamily="34" charset="0"/>
              </a:rPr>
              <a:t>«О</a:t>
            </a:r>
            <a:r>
              <a:rPr lang="ru-RU" b="1" dirty="0" smtClean="0">
                <a:latin typeface="Century Gothic" panose="020B0502020202020204" pitchFamily="34" charset="0"/>
              </a:rPr>
              <a:t>ПЫТ </a:t>
            </a:r>
            <a:r>
              <a:rPr lang="ru-RU" b="1" dirty="0" smtClean="0">
                <a:latin typeface="Century Gothic" panose="020B0502020202020204" pitchFamily="34" charset="0"/>
              </a:rPr>
              <a:t>ТРУДОУСТРОЙСТВА УЧАСТНИКОВ  КОНКУРСОВ </a:t>
            </a:r>
            <a:r>
              <a:rPr lang="ru-RU" b="1" dirty="0">
                <a:latin typeface="Century Gothic" panose="020B0502020202020204" pitchFamily="34" charset="0"/>
              </a:rPr>
              <a:t>ПРОФЕССИОНАЛЬНОГО МАСТЕРСТВА «АБИЛИМПИКС</a:t>
            </a:r>
            <a:r>
              <a:rPr lang="ru-RU" b="1" dirty="0" smtClean="0">
                <a:latin typeface="Century Gothic" panose="020B0502020202020204" pitchFamily="34" charset="0"/>
              </a:rPr>
              <a:t>» </a:t>
            </a:r>
            <a:r>
              <a:rPr lang="ru-RU" b="1" dirty="0" smtClean="0">
                <a:latin typeface="Century Gothic" panose="020B0502020202020204" pitchFamily="34" charset="0"/>
              </a:rPr>
              <a:t>в </a:t>
            </a:r>
            <a:r>
              <a:rPr lang="ru-RU" b="1" dirty="0" smtClean="0">
                <a:latin typeface="Century Gothic" panose="020B0502020202020204" pitchFamily="34" charset="0"/>
              </a:rPr>
              <a:t>Республике Крым</a:t>
            </a:r>
            <a:endParaRPr lang="ru-RU" b="1" dirty="0" smtClean="0">
              <a:latin typeface="Century Gothic" panose="020B0502020202020204" pitchFamily="34" charset="0"/>
            </a:endParaRPr>
          </a:p>
          <a:p>
            <a:endParaRPr lang="ru-RU" b="1" dirty="0">
              <a:latin typeface="Century Gothic" panose="020B0502020202020204" pitchFamily="34" charset="0"/>
            </a:endParaRPr>
          </a:p>
        </p:txBody>
      </p:sp>
      <p:sp>
        <p:nvSpPr>
          <p:cNvPr id="13" name="Текст 5">
            <a:extLst>
              <a:ext uri="{FF2B5EF4-FFF2-40B4-BE49-F238E27FC236}">
                <a16:creationId xmlns="" xmlns:a16="http://schemas.microsoft.com/office/drawing/2014/main" id="{08E3B258-A03C-4079-8702-36B9E096424D}"/>
              </a:ext>
            </a:extLst>
          </p:cNvPr>
          <p:cNvSpPr>
            <a:spLocks noGrp="1"/>
          </p:cNvSpPr>
          <p:nvPr>
            <p:ph type="body" sz="quarter" idx="13"/>
          </p:nvPr>
        </p:nvSpPr>
        <p:spPr>
          <a:xfrm>
            <a:off x="658533" y="3472390"/>
            <a:ext cx="2977898" cy="638177"/>
          </a:xfrm>
        </p:spPr>
        <p:txBody>
          <a:bodyPr/>
          <a:lstStyle/>
          <a:p>
            <a:r>
              <a:rPr lang="ru-RU" dirty="0" smtClean="0">
                <a:latin typeface="Century Gothic" panose="020B0502020202020204" pitchFamily="34" charset="0"/>
              </a:rPr>
              <a:t>Исполнитель:</a:t>
            </a:r>
            <a:endParaRPr lang="ru-RU" dirty="0">
              <a:latin typeface="Century Gothic" panose="020B0502020202020204" pitchFamily="34" charset="0"/>
            </a:endParaRPr>
          </a:p>
          <a:p>
            <a:r>
              <a:rPr lang="ru-RU" dirty="0" err="1" smtClean="0">
                <a:latin typeface="Century Gothic" panose="020B0502020202020204" pitchFamily="34" charset="0"/>
              </a:rPr>
              <a:t>Мардаровская</a:t>
            </a:r>
            <a:r>
              <a:rPr lang="ru-RU" dirty="0" smtClean="0">
                <a:latin typeface="Century Gothic" panose="020B0502020202020204" pitchFamily="34" charset="0"/>
              </a:rPr>
              <a:t> И.В.</a:t>
            </a:r>
            <a:endParaRPr lang="ru-RU" dirty="0">
              <a:latin typeface="Century Gothic" panose="020B0502020202020204" pitchFamily="34" charset="0"/>
            </a:endParaRPr>
          </a:p>
        </p:txBody>
      </p:sp>
    </p:spTree>
    <p:extLst>
      <p:ext uri="{BB962C8B-B14F-4D97-AF65-F5344CB8AC3E}">
        <p14:creationId xmlns:p14="http://schemas.microsoft.com/office/powerpoint/2010/main" val="693046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66801DB-EFD5-6C4E-B32D-274E6DB43DE1}"/>
              </a:ext>
            </a:extLst>
          </p:cNvPr>
          <p:cNvSpPr>
            <a:spLocks noGrp="1"/>
          </p:cNvSpPr>
          <p:nvPr>
            <p:ph type="title"/>
          </p:nvPr>
        </p:nvSpPr>
        <p:spPr>
          <a:xfrm>
            <a:off x="528637" y="963765"/>
            <a:ext cx="10907132" cy="447623"/>
          </a:xfrm>
        </p:spPr>
        <p:txBody>
          <a:bodyPr>
            <a:noAutofit/>
          </a:bodyPr>
          <a:lstStyle/>
          <a:p>
            <a:pPr>
              <a:lnSpc>
                <a:spcPts val="3200"/>
              </a:lnSpc>
            </a:pPr>
            <a:r>
              <a:rPr lang="ru-RU" sz="3200" b="1" dirty="0">
                <a:solidFill>
                  <a:schemeClr val="accent2"/>
                </a:solidFill>
                <a:latin typeface="Century Gothic" panose="020B0502020202020204" pitchFamily="34" charset="0"/>
              </a:rPr>
              <a:t>Заключение</a:t>
            </a:r>
            <a:r>
              <a:rPr lang="ru-RU" sz="4400" b="1" dirty="0">
                <a:solidFill>
                  <a:schemeClr val="accent2"/>
                </a:solidFill>
                <a:latin typeface="Century Gothic" panose="020B0502020202020204" pitchFamily="34" charset="0"/>
              </a:rPr>
              <a:t/>
            </a:r>
            <a:br>
              <a:rPr lang="ru-RU" sz="4400" b="1" dirty="0">
                <a:solidFill>
                  <a:schemeClr val="accent2"/>
                </a:solidFill>
                <a:latin typeface="Century Gothic" panose="020B0502020202020204" pitchFamily="34" charset="0"/>
              </a:rPr>
            </a:br>
            <a:endParaRPr lang="ru-RU" dirty="0">
              <a:solidFill>
                <a:schemeClr val="accent2"/>
              </a:solidFill>
            </a:endParaRPr>
          </a:p>
        </p:txBody>
      </p:sp>
      <p:sp>
        <p:nvSpPr>
          <p:cNvPr id="6" name="Прямоугольник 5">
            <a:extLst>
              <a:ext uri="{FF2B5EF4-FFF2-40B4-BE49-F238E27FC236}">
                <a16:creationId xmlns="" xmlns:a16="http://schemas.microsoft.com/office/drawing/2014/main" id="{C375F734-68E5-4653-A02E-5C0DD0913E85}"/>
              </a:ext>
            </a:extLst>
          </p:cNvPr>
          <p:cNvSpPr/>
          <p:nvPr/>
        </p:nvSpPr>
        <p:spPr>
          <a:xfrm flipH="1">
            <a:off x="0" y="0"/>
            <a:ext cx="2270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 xmlns:a16="http://schemas.microsoft.com/office/drawing/2014/main" id="{2ED5324B-2350-456A-8715-528D9788AE52}"/>
              </a:ext>
            </a:extLst>
          </p:cNvPr>
          <p:cNvSpPr txBox="1"/>
          <p:nvPr/>
        </p:nvSpPr>
        <p:spPr>
          <a:xfrm>
            <a:off x="528637" y="1792030"/>
            <a:ext cx="10378849" cy="3693319"/>
          </a:xfrm>
          <a:prstGeom prst="rect">
            <a:avLst/>
          </a:prstGeom>
          <a:noFill/>
        </p:spPr>
        <p:txBody>
          <a:bodyPr wrap="square" rtlCol="0">
            <a:spAutoFit/>
          </a:bodyPr>
          <a:lstStyle/>
          <a:p>
            <a:r>
              <a:rPr lang="ru-RU" dirty="0" smtClean="0">
                <a:solidFill>
                  <a:schemeClr val="bg2">
                    <a:lumMod val="25000"/>
                  </a:schemeClr>
                </a:solidFill>
                <a:latin typeface="Times New Roman" panose="02020603050405020304" pitchFamily="18" charset="0"/>
                <a:cs typeface="Times New Roman" panose="02020603050405020304" pitchFamily="18" charset="0"/>
              </a:rPr>
              <a:t>Проведение </a:t>
            </a:r>
            <a:r>
              <a:rPr lang="ru-RU" dirty="0">
                <a:solidFill>
                  <a:schemeClr val="bg2">
                    <a:lumMod val="25000"/>
                  </a:schemeClr>
                </a:solidFill>
                <a:latin typeface="Times New Roman" panose="02020603050405020304" pitchFamily="18" charset="0"/>
                <a:cs typeface="Times New Roman" panose="02020603050405020304" pitchFamily="18" charset="0"/>
              </a:rPr>
              <a:t>конкурсов профессионального мастерства «</a:t>
            </a:r>
            <a:r>
              <a:rPr lang="ru-RU" dirty="0" err="1">
                <a:solidFill>
                  <a:schemeClr val="bg2">
                    <a:lumMod val="25000"/>
                  </a:schemeClr>
                </a:solidFill>
                <a:latin typeface="Times New Roman" panose="02020603050405020304" pitchFamily="18" charset="0"/>
                <a:cs typeface="Times New Roman" panose="02020603050405020304" pitchFamily="18" charset="0"/>
              </a:rPr>
              <a:t>Абилимпикс</a:t>
            </a:r>
            <a:r>
              <a:rPr lang="ru-RU" dirty="0">
                <a:solidFill>
                  <a:schemeClr val="bg2">
                    <a:lumMod val="25000"/>
                  </a:schemeClr>
                </a:solidFill>
                <a:latin typeface="Times New Roman" panose="02020603050405020304" pitchFamily="18" charset="0"/>
                <a:cs typeface="Times New Roman" panose="02020603050405020304" pitchFamily="18" charset="0"/>
              </a:rPr>
              <a:t>» способствует социализации, профессиональному самоопределению и содействию трудоустройству людей с инвалидностью</a:t>
            </a:r>
            <a:r>
              <a:rPr lang="ru-RU" dirty="0" smtClean="0">
                <a:solidFill>
                  <a:schemeClr val="bg2">
                    <a:lumMod val="25000"/>
                  </a:schemeClr>
                </a:solidFill>
                <a:latin typeface="Times New Roman" panose="02020603050405020304" pitchFamily="18" charset="0"/>
                <a:cs typeface="Times New Roman" panose="02020603050405020304" pitchFamily="18" charset="0"/>
              </a:rPr>
              <a:t>.</a:t>
            </a:r>
          </a:p>
          <a:p>
            <a:endParaRPr lang="ru-RU" dirty="0" smtClean="0">
              <a:solidFill>
                <a:schemeClr val="bg2">
                  <a:lumMod val="25000"/>
                </a:schemeClr>
              </a:solidFill>
              <a:latin typeface="Times New Roman" panose="02020603050405020304" pitchFamily="18" charset="0"/>
              <a:cs typeface="Times New Roman" panose="02020603050405020304" pitchFamily="18" charset="0"/>
            </a:endParaRPr>
          </a:p>
          <a:p>
            <a:r>
              <a:rPr lang="ru-RU" dirty="0" smtClean="0">
                <a:solidFill>
                  <a:schemeClr val="bg2">
                    <a:lumMod val="25000"/>
                  </a:schemeClr>
                </a:solidFill>
                <a:latin typeface="Times New Roman" panose="02020603050405020304" pitchFamily="18" charset="0"/>
                <a:cs typeface="Times New Roman" panose="02020603050405020304" pitchFamily="18" charset="0"/>
              </a:rPr>
              <a:t>В Республике Крым  </a:t>
            </a:r>
            <a:r>
              <a:rPr lang="ru-RU" dirty="0" smtClean="0">
                <a:solidFill>
                  <a:schemeClr val="bg2">
                    <a:lumMod val="25000"/>
                  </a:schemeClr>
                </a:solidFill>
                <a:latin typeface="Times New Roman" panose="02020603050405020304" pitchFamily="18" charset="0"/>
                <a:cs typeface="Times New Roman" panose="02020603050405020304" pitchFamily="18" charset="0"/>
              </a:rPr>
              <a:t>ежегодно увеличивается количество участников чемпионатного движения, которые успешно трудоустраиваются после окончания обучения</a:t>
            </a:r>
            <a:r>
              <a:rPr lang="ru-RU" dirty="0" smtClean="0">
                <a:solidFill>
                  <a:schemeClr val="bg2">
                    <a:lumMod val="25000"/>
                  </a:schemeClr>
                </a:solidFill>
                <a:latin typeface="Times New Roman" panose="02020603050405020304" pitchFamily="18" charset="0"/>
                <a:cs typeface="Times New Roman" panose="02020603050405020304" pitchFamily="18" charset="0"/>
              </a:rPr>
              <a:t>.</a:t>
            </a:r>
          </a:p>
          <a:p>
            <a:endParaRPr lang="ru-RU" dirty="0" smtClean="0">
              <a:solidFill>
                <a:schemeClr val="bg2">
                  <a:lumMod val="25000"/>
                </a:schemeClr>
              </a:solidFill>
              <a:latin typeface="Times New Roman" panose="02020603050405020304" pitchFamily="18" charset="0"/>
              <a:cs typeface="Times New Roman" panose="02020603050405020304" pitchFamily="18" charset="0"/>
            </a:endParaRPr>
          </a:p>
          <a:p>
            <a:r>
              <a:rPr lang="ru-RU" dirty="0">
                <a:solidFill>
                  <a:schemeClr val="bg2">
                    <a:lumMod val="25000"/>
                  </a:schemeClr>
                </a:solidFill>
                <a:latin typeface="Times New Roman" panose="02020603050405020304" pitchFamily="18" charset="0"/>
                <a:cs typeface="Times New Roman" panose="02020603050405020304" pitchFamily="18" charset="0"/>
              </a:rPr>
              <a:t>В рамках реализации мероприятия Государственной программы труда и занятости населения Республики Крым по организации стажировки инвалидов молодого возраста, выпускники учебных заведений республики, для приобретения опыта работы по полученной ими специальности трудоустраиваются по полученным профессиям (специальностям). При содействии наставников, выпускники учебных заведений получают профессиональные навыки при выполнении должностных инструкций, проходят адаптацию и социализацию в трудовом </a:t>
            </a:r>
            <a:r>
              <a:rPr lang="ru-RU" dirty="0" smtClean="0">
                <a:solidFill>
                  <a:schemeClr val="bg2">
                    <a:lumMod val="25000"/>
                  </a:schemeClr>
                </a:solidFill>
                <a:latin typeface="Times New Roman" panose="02020603050405020304" pitchFamily="18" charset="0"/>
                <a:cs typeface="Times New Roman" panose="02020603050405020304" pitchFamily="18" charset="0"/>
              </a:rPr>
              <a:t>коллективе.</a:t>
            </a:r>
            <a:endParaRPr lang="ru-RU" dirty="0">
              <a:solidFill>
                <a:schemeClr val="bg2">
                  <a:lumMod val="25000"/>
                </a:schemeClr>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792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21228676-A4CF-48CD-8779-8D6F4C0250F5}"/>
              </a:ext>
            </a:extLst>
          </p:cNvPr>
          <p:cNvSpPr txBox="1"/>
          <p:nvPr/>
        </p:nvSpPr>
        <p:spPr>
          <a:xfrm>
            <a:off x="7596681" y="5679957"/>
            <a:ext cx="3946264" cy="492443"/>
          </a:xfrm>
          <a:prstGeom prst="rect">
            <a:avLst/>
          </a:prstGeom>
          <a:noFill/>
        </p:spPr>
        <p:txBody>
          <a:bodyPr wrap="square" lIns="0" tIns="0" rIns="0" bIns="0" rtlCol="0">
            <a:spAutoFit/>
          </a:bodyPr>
          <a:lstStyle/>
          <a:p>
            <a:pPr lvl="0" algn="l"/>
            <a:r>
              <a:rPr lang="ru-RU" sz="1600" b="0" i="0" u="none" strike="noStrike" dirty="0">
                <a:solidFill>
                  <a:schemeClr val="bg1"/>
                </a:solidFill>
                <a:effectLst/>
                <a:latin typeface="Century Gothic" panose="020B0502020202020204" pitchFamily="34" charset="0"/>
              </a:rPr>
              <a:t>+7 </a:t>
            </a:r>
            <a:r>
              <a:rPr lang="ru-RU" sz="1600" b="0" i="0" u="none" strike="noStrike" dirty="0" smtClean="0">
                <a:solidFill>
                  <a:schemeClr val="bg1"/>
                </a:solidFill>
                <a:effectLst/>
                <a:latin typeface="Century Gothic" panose="020B0502020202020204" pitchFamily="34" charset="0"/>
              </a:rPr>
              <a:t>(</a:t>
            </a:r>
            <a:r>
              <a:rPr lang="ru-RU" sz="1600" dirty="0" smtClean="0">
                <a:solidFill>
                  <a:schemeClr val="bg1"/>
                </a:solidFill>
                <a:latin typeface="Century Gothic" panose="020B0502020202020204" pitchFamily="34" charset="0"/>
              </a:rPr>
              <a:t>978</a:t>
            </a:r>
            <a:r>
              <a:rPr lang="ru-RU" sz="1600" b="0" i="0" u="none" strike="noStrike" dirty="0" smtClean="0">
                <a:solidFill>
                  <a:schemeClr val="bg1"/>
                </a:solidFill>
                <a:effectLst/>
                <a:latin typeface="Century Gothic" panose="020B0502020202020204" pitchFamily="34" charset="0"/>
              </a:rPr>
              <a:t>) 858-63-13</a:t>
            </a:r>
            <a:endParaRPr lang="ru-RU" dirty="0" smtClean="0">
              <a:solidFill>
                <a:schemeClr val="bg1"/>
              </a:solidFill>
              <a:latin typeface="Century Gothic" panose="020B0502020202020204" pitchFamily="34" charset="0"/>
            </a:endParaRPr>
          </a:p>
          <a:p>
            <a:pPr lvl="0"/>
            <a:r>
              <a:rPr lang="en-US" sz="1600" dirty="0" smtClean="0">
                <a:solidFill>
                  <a:schemeClr val="bg1"/>
                </a:solidFill>
                <a:latin typeface="Century Gothic" panose="020B0502020202020204" pitchFamily="34" charset="0"/>
              </a:rPr>
              <a:t>bpoo2017@mail.ru</a:t>
            </a:r>
            <a:endParaRPr lang="en-US" sz="1600" dirty="0">
              <a:solidFill>
                <a:schemeClr val="bg1"/>
              </a:solidFill>
              <a:latin typeface="Century Gothic" panose="020B0502020202020204" pitchFamily="34" charset="0"/>
            </a:endParaRPr>
          </a:p>
        </p:txBody>
      </p:sp>
      <p:sp>
        <p:nvSpPr>
          <p:cNvPr id="9" name="TextBox 8">
            <a:extLst>
              <a:ext uri="{FF2B5EF4-FFF2-40B4-BE49-F238E27FC236}">
                <a16:creationId xmlns="" xmlns:a16="http://schemas.microsoft.com/office/drawing/2014/main" id="{A551F29D-C0AA-462F-9ED3-43291576EE44}"/>
              </a:ext>
            </a:extLst>
          </p:cNvPr>
          <p:cNvSpPr txBox="1"/>
          <p:nvPr/>
        </p:nvSpPr>
        <p:spPr>
          <a:xfrm>
            <a:off x="7543800" y="4035893"/>
            <a:ext cx="4324350" cy="276999"/>
          </a:xfrm>
          <a:prstGeom prst="rect">
            <a:avLst/>
          </a:prstGeom>
          <a:noFill/>
        </p:spPr>
        <p:txBody>
          <a:bodyPr wrap="square" lIns="0" tIns="0" rIns="0" bIns="0" rtlCol="0">
            <a:spAutoFit/>
          </a:bodyPr>
          <a:lstStyle/>
          <a:p>
            <a:pPr lvl="0" algn="l"/>
            <a:r>
              <a:rPr lang="ru-RU" dirty="0" err="1" smtClean="0">
                <a:solidFill>
                  <a:schemeClr val="bg1"/>
                </a:solidFill>
                <a:latin typeface="Century Gothic" panose="020B0502020202020204" pitchFamily="34" charset="0"/>
              </a:rPr>
              <a:t>Мардаровская</a:t>
            </a:r>
            <a:r>
              <a:rPr lang="ru-RU" dirty="0" smtClean="0">
                <a:solidFill>
                  <a:schemeClr val="bg1"/>
                </a:solidFill>
                <a:latin typeface="Century Gothic" panose="020B0502020202020204" pitchFamily="34" charset="0"/>
              </a:rPr>
              <a:t> Ирина Васильевна</a:t>
            </a:r>
            <a:endParaRPr lang="en-US" sz="1800" b="0" i="0" u="none" kern="1200" dirty="0">
              <a:solidFill>
                <a:schemeClr val="bg1"/>
              </a:solidFill>
              <a:latin typeface="Century Gothic" panose="020B0502020202020204" pitchFamily="34" charset="0"/>
            </a:endParaRPr>
          </a:p>
        </p:txBody>
      </p:sp>
      <p:sp>
        <p:nvSpPr>
          <p:cNvPr id="10" name="TextBox 9">
            <a:extLst>
              <a:ext uri="{FF2B5EF4-FFF2-40B4-BE49-F238E27FC236}">
                <a16:creationId xmlns="" xmlns:a16="http://schemas.microsoft.com/office/drawing/2014/main" id="{81547B92-D0E9-4774-8AC9-5B819A1219BA}"/>
              </a:ext>
            </a:extLst>
          </p:cNvPr>
          <p:cNvSpPr txBox="1"/>
          <p:nvPr/>
        </p:nvSpPr>
        <p:spPr>
          <a:xfrm>
            <a:off x="7543800" y="4627946"/>
            <a:ext cx="4324350" cy="861774"/>
          </a:xfrm>
          <a:prstGeom prst="rect">
            <a:avLst/>
          </a:prstGeom>
          <a:noFill/>
        </p:spPr>
        <p:txBody>
          <a:bodyPr wrap="square" lIns="0" tIns="0" rIns="0" bIns="0" rtlCol="0">
            <a:spAutoFit/>
          </a:bodyPr>
          <a:lstStyle/>
          <a:p>
            <a:pPr lvl="0" algn="l"/>
            <a:r>
              <a:rPr lang="ru-RU" sz="1400" dirty="0" smtClean="0">
                <a:solidFill>
                  <a:schemeClr val="bg1"/>
                </a:solidFill>
                <a:latin typeface="Century Gothic" panose="020B0502020202020204" pitchFamily="34" charset="0"/>
              </a:rPr>
              <a:t>Заведующий отделом инклюзивного образования ГБПОУ РК «Симферопольский колледж сферы обслуживания и дизайна»-</a:t>
            </a:r>
            <a:endParaRPr lang="ru-RU" sz="1400" b="0" i="0" u="none" kern="1200" dirty="0" smtClean="0">
              <a:solidFill>
                <a:schemeClr val="bg1"/>
              </a:solidFill>
              <a:latin typeface="Century Gothic" panose="020B0502020202020204" pitchFamily="34" charset="0"/>
            </a:endParaRPr>
          </a:p>
          <a:p>
            <a:pPr lvl="0" algn="l"/>
            <a:r>
              <a:rPr lang="ru-RU" sz="1400" b="0" i="0" u="none" kern="1200" dirty="0" smtClean="0">
                <a:solidFill>
                  <a:schemeClr val="bg1"/>
                </a:solidFill>
                <a:latin typeface="Century Gothic" panose="020B0502020202020204" pitchFamily="34" charset="0"/>
              </a:rPr>
              <a:t>ЦРД «</a:t>
            </a:r>
            <a:r>
              <a:rPr lang="ru-RU" sz="1400" b="0" i="0" u="none" kern="1200" dirty="0" err="1" smtClean="0">
                <a:solidFill>
                  <a:schemeClr val="bg1"/>
                </a:solidFill>
                <a:latin typeface="Century Gothic" panose="020B0502020202020204" pitchFamily="34" charset="0"/>
              </a:rPr>
              <a:t>Абилимпикс</a:t>
            </a:r>
            <a:r>
              <a:rPr lang="ru-RU" sz="1400" dirty="0" smtClean="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172571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00B9AA81-A969-0B84-B207-BD3606702226}"/>
              </a:ext>
            </a:extLst>
          </p:cNvPr>
          <p:cNvSpPr/>
          <p:nvPr/>
        </p:nvSpPr>
        <p:spPr>
          <a:xfrm flipH="1">
            <a:off x="0" y="0"/>
            <a:ext cx="2270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 xmlns:a16="http://schemas.microsoft.com/office/drawing/2014/main" id="{A66801DB-EFD5-6C4E-B32D-274E6DB43DE1}"/>
              </a:ext>
            </a:extLst>
          </p:cNvPr>
          <p:cNvSpPr>
            <a:spLocks noGrp="1"/>
          </p:cNvSpPr>
          <p:nvPr>
            <p:ph type="title"/>
          </p:nvPr>
        </p:nvSpPr>
        <p:spPr/>
        <p:txBody>
          <a:bodyPr>
            <a:noAutofit/>
          </a:bodyPr>
          <a:lstStyle/>
          <a:p>
            <a:pPr>
              <a:lnSpc>
                <a:spcPts val="3200"/>
              </a:lnSpc>
            </a:pPr>
            <a:r>
              <a:rPr lang="ru-RU" sz="3200" b="1" dirty="0">
                <a:solidFill>
                  <a:schemeClr val="accent2"/>
                </a:solidFill>
                <a:latin typeface="Century Gothic" panose="020B0502020202020204" pitchFamily="34" charset="0"/>
              </a:rPr>
              <a:t>Введение</a:t>
            </a:r>
            <a:r>
              <a:rPr lang="ru-RU" sz="4400" b="1" dirty="0">
                <a:latin typeface="Century Gothic" panose="020B0502020202020204" pitchFamily="34" charset="0"/>
              </a:rPr>
              <a:t/>
            </a:r>
            <a:br>
              <a:rPr lang="ru-RU" sz="4400" b="1" dirty="0">
                <a:latin typeface="Century Gothic" panose="020B0502020202020204" pitchFamily="34" charset="0"/>
              </a:rPr>
            </a:br>
            <a:endParaRPr lang="ru-RU" dirty="0"/>
          </a:p>
        </p:txBody>
      </p:sp>
      <p:sp>
        <p:nvSpPr>
          <p:cNvPr id="13" name="TextBox 12">
            <a:extLst>
              <a:ext uri="{FF2B5EF4-FFF2-40B4-BE49-F238E27FC236}">
                <a16:creationId xmlns="" xmlns:a16="http://schemas.microsoft.com/office/drawing/2014/main" id="{1995FE15-42C4-6A37-6376-44C13DE07DB8}"/>
              </a:ext>
            </a:extLst>
          </p:cNvPr>
          <p:cNvSpPr txBox="1"/>
          <p:nvPr/>
        </p:nvSpPr>
        <p:spPr>
          <a:xfrm>
            <a:off x="515884" y="929484"/>
            <a:ext cx="6362700" cy="400110"/>
          </a:xfrm>
          <a:prstGeom prst="rect">
            <a:avLst/>
          </a:prstGeom>
          <a:noFill/>
        </p:spPr>
        <p:txBody>
          <a:bodyPr wrap="square" rtlCol="0">
            <a:spAutoFit/>
          </a:bodyPr>
          <a:lstStyle/>
          <a:p>
            <a:r>
              <a:rPr lang="ru-RU" sz="2000" b="1" dirty="0" smtClean="0">
                <a:latin typeface="Century Gothic" panose="020B0502020202020204" pitchFamily="34" charset="0"/>
              </a:rPr>
              <a:t>Цель:</a:t>
            </a:r>
            <a:endParaRPr lang="ru-RU" sz="2000" dirty="0"/>
          </a:p>
        </p:txBody>
      </p:sp>
      <p:sp>
        <p:nvSpPr>
          <p:cNvPr id="16" name="TextBox 15">
            <a:extLst>
              <a:ext uri="{FF2B5EF4-FFF2-40B4-BE49-F238E27FC236}">
                <a16:creationId xmlns="" xmlns:a16="http://schemas.microsoft.com/office/drawing/2014/main" id="{B55E34AE-3BF8-28C7-30F8-0428080CA036}"/>
              </a:ext>
            </a:extLst>
          </p:cNvPr>
          <p:cNvSpPr txBox="1"/>
          <p:nvPr/>
        </p:nvSpPr>
        <p:spPr>
          <a:xfrm>
            <a:off x="1231900" y="1324116"/>
            <a:ext cx="10350500" cy="923330"/>
          </a:xfrm>
          <a:prstGeom prst="rect">
            <a:avLst/>
          </a:prstGeom>
          <a:noFill/>
        </p:spPr>
        <p:txBody>
          <a:bodyPr wrap="square" rtlCol="0">
            <a:spAutoFit/>
          </a:bodyPr>
          <a:lstStyle/>
          <a:p>
            <a:r>
              <a:rPr lang="ru-RU" dirty="0"/>
              <a:t> </a:t>
            </a:r>
            <a:r>
              <a:rPr lang="ru-RU" dirty="0" smtClean="0">
                <a:solidFill>
                  <a:schemeClr val="bg2">
                    <a:lumMod val="25000"/>
                  </a:schemeClr>
                </a:solidFill>
                <a:latin typeface="Century Gothic" panose="020B0502020202020204" pitchFamily="34" charset="0"/>
              </a:rPr>
              <a:t>содействие в </a:t>
            </a:r>
            <a:r>
              <a:rPr lang="ru-RU" dirty="0">
                <a:solidFill>
                  <a:schemeClr val="bg2">
                    <a:lumMod val="25000"/>
                  </a:schemeClr>
                </a:solidFill>
                <a:latin typeface="Century Gothic" panose="020B0502020202020204" pitchFamily="34" charset="0"/>
              </a:rPr>
              <a:t>трудоустройстве и </a:t>
            </a:r>
            <a:r>
              <a:rPr lang="ru-RU" dirty="0" smtClean="0">
                <a:solidFill>
                  <a:schemeClr val="bg2">
                    <a:lumMod val="25000"/>
                  </a:schemeClr>
                </a:solidFill>
                <a:latin typeface="Century Gothic" panose="020B0502020202020204" pitchFamily="34" charset="0"/>
              </a:rPr>
              <a:t>профессиональном  развитии участников </a:t>
            </a:r>
            <a:r>
              <a:rPr lang="ru-RU" dirty="0">
                <a:solidFill>
                  <a:schemeClr val="bg2">
                    <a:lumMod val="25000"/>
                  </a:schemeClr>
                </a:solidFill>
                <a:latin typeface="Century Gothic" panose="020B0502020202020204" pitchFamily="34" charset="0"/>
              </a:rPr>
              <a:t>чемпионатов по профессиональному мастерству среди инвалидов и лиц с ограниченными возможностями здоровья «</a:t>
            </a:r>
            <a:r>
              <a:rPr lang="ru-RU" dirty="0" err="1">
                <a:solidFill>
                  <a:schemeClr val="bg2">
                    <a:lumMod val="25000"/>
                  </a:schemeClr>
                </a:solidFill>
                <a:latin typeface="Century Gothic" panose="020B0502020202020204" pitchFamily="34" charset="0"/>
              </a:rPr>
              <a:t>Абилимпикс</a:t>
            </a:r>
            <a:r>
              <a:rPr lang="ru-RU" dirty="0" smtClean="0">
                <a:solidFill>
                  <a:schemeClr val="bg2">
                    <a:lumMod val="25000"/>
                  </a:schemeClr>
                </a:solidFill>
                <a:latin typeface="Century Gothic" panose="020B0502020202020204" pitchFamily="34" charset="0"/>
              </a:rPr>
              <a:t>».</a:t>
            </a:r>
            <a:endParaRPr lang="ru-RU" dirty="0">
              <a:solidFill>
                <a:schemeClr val="bg2">
                  <a:lumMod val="25000"/>
                </a:schemeClr>
              </a:solidFill>
              <a:latin typeface="Century Gothic" panose="020B0502020202020204" pitchFamily="34" charset="0"/>
            </a:endParaRPr>
          </a:p>
        </p:txBody>
      </p:sp>
      <p:sp>
        <p:nvSpPr>
          <p:cNvPr id="17" name="TextBox 16">
            <a:extLst>
              <a:ext uri="{FF2B5EF4-FFF2-40B4-BE49-F238E27FC236}">
                <a16:creationId xmlns="" xmlns:a16="http://schemas.microsoft.com/office/drawing/2014/main" id="{C2E34796-9883-97A4-32D1-AEEE5702EB6B}"/>
              </a:ext>
            </a:extLst>
          </p:cNvPr>
          <p:cNvSpPr txBox="1"/>
          <p:nvPr/>
        </p:nvSpPr>
        <p:spPr>
          <a:xfrm>
            <a:off x="703865" y="2961277"/>
            <a:ext cx="10633529" cy="2862322"/>
          </a:xfrm>
          <a:prstGeom prst="rect">
            <a:avLst/>
          </a:prstGeom>
          <a:noFill/>
        </p:spPr>
        <p:txBody>
          <a:bodyPr wrap="square" rtlCol="0">
            <a:spAutoFit/>
          </a:bodyPr>
          <a:lstStyle/>
          <a:p>
            <a:pPr marL="360363" indent="-360363">
              <a:buClr>
                <a:schemeClr val="accent1">
                  <a:lumMod val="75000"/>
                </a:schemeClr>
              </a:buClr>
              <a:buSzPct val="130000"/>
              <a:buFont typeface="Wingdings" pitchFamily="2" charset="2"/>
              <a:buChar char="Ø"/>
            </a:pPr>
            <a:r>
              <a:rPr lang="ru-RU" dirty="0">
                <a:solidFill>
                  <a:schemeClr val="bg2">
                    <a:lumMod val="25000"/>
                  </a:schemeClr>
                </a:solidFill>
                <a:latin typeface="Century Gothic" panose="020B0502020202020204" pitchFamily="34" charset="0"/>
              </a:rPr>
              <a:t>формирование банка вакансий для лиц с ОВЗ и инвалидностью</a:t>
            </a:r>
            <a:r>
              <a:rPr lang="ru-RU" dirty="0" smtClean="0">
                <a:solidFill>
                  <a:schemeClr val="bg2">
                    <a:lumMod val="25000"/>
                  </a:schemeClr>
                </a:solidFill>
                <a:latin typeface="Century Gothic" panose="020B0502020202020204" pitchFamily="34" charset="0"/>
              </a:rPr>
              <a:t>,</a:t>
            </a:r>
          </a:p>
          <a:p>
            <a:pPr marL="360363" indent="-360363">
              <a:buClr>
                <a:schemeClr val="accent1">
                  <a:lumMod val="75000"/>
                </a:schemeClr>
              </a:buClr>
              <a:buSzPct val="130000"/>
              <a:buFont typeface="Wingdings" pitchFamily="2" charset="2"/>
              <a:buChar char="Ø"/>
            </a:pPr>
            <a:r>
              <a:rPr lang="ru-RU" dirty="0" smtClean="0">
                <a:solidFill>
                  <a:schemeClr val="bg2">
                    <a:lumMod val="25000"/>
                  </a:schemeClr>
                </a:solidFill>
                <a:latin typeface="Century Gothic" panose="020B0502020202020204" pitchFamily="34" charset="0"/>
              </a:rPr>
              <a:t>информирование </a:t>
            </a:r>
            <a:r>
              <a:rPr lang="ru-RU" dirty="0">
                <a:solidFill>
                  <a:schemeClr val="bg2">
                    <a:lumMod val="25000"/>
                  </a:schemeClr>
                </a:solidFill>
                <a:latin typeface="Century Gothic" panose="020B0502020202020204" pitchFamily="34" charset="0"/>
              </a:rPr>
              <a:t>студентов и выпускников о состоянии и тенденциях рынка труда, психологическая поддержка выпускников, </a:t>
            </a:r>
            <a:endParaRPr lang="ru-RU" dirty="0" smtClean="0">
              <a:solidFill>
                <a:schemeClr val="bg2">
                  <a:lumMod val="25000"/>
                </a:schemeClr>
              </a:solidFill>
              <a:latin typeface="Century Gothic" panose="020B0502020202020204" pitchFamily="34" charset="0"/>
            </a:endParaRPr>
          </a:p>
          <a:p>
            <a:pPr marL="360363" indent="-360363">
              <a:buClr>
                <a:schemeClr val="accent1">
                  <a:lumMod val="75000"/>
                </a:schemeClr>
              </a:buClr>
              <a:buSzPct val="130000"/>
              <a:buFont typeface="Wingdings" pitchFamily="2" charset="2"/>
              <a:buChar char="Ø"/>
            </a:pPr>
            <a:r>
              <a:rPr lang="ru-RU" dirty="0" smtClean="0">
                <a:solidFill>
                  <a:schemeClr val="bg2">
                    <a:lumMod val="25000"/>
                  </a:schemeClr>
                </a:solidFill>
                <a:latin typeface="Century Gothic" panose="020B0502020202020204" pitchFamily="34" charset="0"/>
              </a:rPr>
              <a:t>проведение </a:t>
            </a:r>
            <a:r>
              <a:rPr lang="ru-RU" dirty="0">
                <a:solidFill>
                  <a:schemeClr val="bg2">
                    <a:lumMod val="25000"/>
                  </a:schemeClr>
                </a:solidFill>
                <a:latin typeface="Century Gothic" panose="020B0502020202020204" pitchFamily="34" charset="0"/>
              </a:rPr>
              <a:t>консультаций об имеющихся возможностях по трудоустройству</a:t>
            </a:r>
            <a:r>
              <a:rPr lang="ru-RU" dirty="0" smtClean="0">
                <a:solidFill>
                  <a:schemeClr val="bg2">
                    <a:lumMod val="25000"/>
                  </a:schemeClr>
                </a:solidFill>
                <a:latin typeface="Century Gothic" panose="020B0502020202020204" pitchFamily="34" charset="0"/>
              </a:rPr>
              <a:t>,</a:t>
            </a:r>
          </a:p>
          <a:p>
            <a:pPr marL="360363" indent="-360363">
              <a:buClr>
                <a:schemeClr val="accent1">
                  <a:lumMod val="75000"/>
                </a:schemeClr>
              </a:buClr>
              <a:buSzPct val="130000"/>
              <a:buFont typeface="Wingdings" pitchFamily="2" charset="2"/>
              <a:buChar char="Ø"/>
            </a:pPr>
            <a:r>
              <a:rPr lang="ru-RU" dirty="0" smtClean="0">
                <a:solidFill>
                  <a:schemeClr val="bg2">
                    <a:lumMod val="25000"/>
                  </a:schemeClr>
                </a:solidFill>
                <a:latin typeface="Century Gothic" panose="020B0502020202020204" pitchFamily="34" charset="0"/>
              </a:rPr>
              <a:t>ведение </a:t>
            </a:r>
            <a:r>
              <a:rPr lang="ru-RU" dirty="0">
                <a:solidFill>
                  <a:schemeClr val="bg2">
                    <a:lumMod val="25000"/>
                  </a:schemeClr>
                </a:solidFill>
                <a:latin typeface="Century Gothic" panose="020B0502020202020204" pitchFamily="34" charset="0"/>
              </a:rPr>
              <a:t>горячей линии по содействию трудоустройству</a:t>
            </a:r>
            <a:r>
              <a:rPr lang="ru-RU" dirty="0" smtClean="0">
                <a:solidFill>
                  <a:schemeClr val="bg2">
                    <a:lumMod val="25000"/>
                  </a:schemeClr>
                </a:solidFill>
                <a:latin typeface="Century Gothic" panose="020B0502020202020204" pitchFamily="34" charset="0"/>
              </a:rPr>
              <a:t>,</a:t>
            </a:r>
          </a:p>
          <a:p>
            <a:pPr marL="360363" indent="-360363">
              <a:buClr>
                <a:schemeClr val="accent1">
                  <a:lumMod val="75000"/>
                </a:schemeClr>
              </a:buClr>
              <a:buSzPct val="130000"/>
              <a:buFont typeface="Wingdings" pitchFamily="2" charset="2"/>
              <a:buChar char="Ø"/>
            </a:pPr>
            <a:r>
              <a:rPr lang="ru-RU" dirty="0" smtClean="0">
                <a:solidFill>
                  <a:schemeClr val="bg2">
                    <a:lumMod val="25000"/>
                  </a:schemeClr>
                </a:solidFill>
                <a:latin typeface="Century Gothic" panose="020B0502020202020204" pitchFamily="34" charset="0"/>
              </a:rPr>
              <a:t>предоставление </a:t>
            </a:r>
            <a:r>
              <a:rPr lang="ru-RU" dirty="0">
                <a:solidFill>
                  <a:schemeClr val="bg2">
                    <a:lumMod val="25000"/>
                  </a:schemeClr>
                </a:solidFill>
                <a:latin typeface="Century Gothic" panose="020B0502020202020204" pitchFamily="34" charset="0"/>
              </a:rPr>
              <a:t>информации об особенностях ведения предпринимательской деятельности, деятельности в форме </a:t>
            </a:r>
            <a:r>
              <a:rPr lang="ru-RU" dirty="0" err="1">
                <a:solidFill>
                  <a:schemeClr val="bg2">
                    <a:lumMod val="25000"/>
                  </a:schemeClr>
                </a:solidFill>
                <a:latin typeface="Century Gothic" panose="020B0502020202020204" pitchFamily="34" charset="0"/>
              </a:rPr>
              <a:t>самозанятости</a:t>
            </a:r>
            <a:r>
              <a:rPr lang="ru-RU" dirty="0" smtClean="0">
                <a:solidFill>
                  <a:schemeClr val="bg2">
                    <a:lumMod val="25000"/>
                  </a:schemeClr>
                </a:solidFill>
                <a:latin typeface="Century Gothic" panose="020B0502020202020204" pitchFamily="34" charset="0"/>
              </a:rPr>
              <a:t>,</a:t>
            </a:r>
          </a:p>
          <a:p>
            <a:pPr marL="360363" indent="-360363">
              <a:buClr>
                <a:schemeClr val="accent1">
                  <a:lumMod val="75000"/>
                </a:schemeClr>
              </a:buClr>
              <a:buSzPct val="130000"/>
              <a:buFont typeface="Wingdings" pitchFamily="2" charset="2"/>
              <a:buChar char="Ø"/>
            </a:pPr>
            <a:r>
              <a:rPr lang="ru-RU" dirty="0" smtClean="0">
                <a:solidFill>
                  <a:schemeClr val="bg2">
                    <a:lumMod val="25000"/>
                  </a:schemeClr>
                </a:solidFill>
                <a:latin typeface="Century Gothic" panose="020B0502020202020204" pitchFamily="34" charset="0"/>
              </a:rPr>
              <a:t>оказание </a:t>
            </a:r>
            <a:r>
              <a:rPr lang="ru-RU" dirty="0">
                <a:solidFill>
                  <a:schemeClr val="bg2">
                    <a:lumMod val="25000"/>
                  </a:schemeClr>
                </a:solidFill>
                <a:latin typeface="Century Gothic" panose="020B0502020202020204" pitchFamily="34" charset="0"/>
              </a:rPr>
              <a:t>содействия выпускникам, не имеющим работы, в подготовке и размещении резюме, ведение мониторинга трудоустройства</a:t>
            </a:r>
            <a:r>
              <a:rPr lang="ru-RU" dirty="0" smtClean="0">
                <a:solidFill>
                  <a:schemeClr val="bg2">
                    <a:lumMod val="25000"/>
                  </a:schemeClr>
                </a:solidFill>
                <a:latin typeface="Century Gothic" panose="020B0502020202020204" pitchFamily="34" charset="0"/>
              </a:rPr>
              <a:t>,</a:t>
            </a:r>
          </a:p>
          <a:p>
            <a:pPr marL="360363" indent="-360363">
              <a:buClr>
                <a:schemeClr val="accent1">
                  <a:lumMod val="75000"/>
                </a:schemeClr>
              </a:buClr>
              <a:buSzPct val="130000"/>
              <a:buFont typeface="Wingdings" pitchFamily="2" charset="2"/>
              <a:buChar char="Ø"/>
            </a:pPr>
            <a:r>
              <a:rPr lang="ru-RU" dirty="0" smtClean="0">
                <a:solidFill>
                  <a:schemeClr val="bg2">
                    <a:lumMod val="25000"/>
                  </a:schemeClr>
                </a:solidFill>
                <a:latin typeface="Century Gothic" panose="020B0502020202020204" pitchFamily="34" charset="0"/>
              </a:rPr>
              <a:t>организация </a:t>
            </a:r>
            <a:r>
              <a:rPr lang="ru-RU" dirty="0">
                <a:solidFill>
                  <a:schemeClr val="bg2">
                    <a:lumMod val="25000"/>
                  </a:schemeClr>
                </a:solidFill>
                <a:latin typeface="Century Gothic" panose="020B0502020202020204" pitchFamily="34" charset="0"/>
              </a:rPr>
              <a:t>временной занятости студентов, в том числе в летний период</a:t>
            </a:r>
            <a:r>
              <a:rPr lang="ru-RU" dirty="0" smtClean="0">
                <a:solidFill>
                  <a:schemeClr val="bg2">
                    <a:lumMod val="25000"/>
                  </a:schemeClr>
                </a:solidFill>
                <a:latin typeface="Century Gothic" panose="020B0502020202020204" pitchFamily="34" charset="0"/>
              </a:rPr>
              <a:t>,</a:t>
            </a:r>
            <a:endParaRPr lang="ru-RU" dirty="0">
              <a:solidFill>
                <a:schemeClr val="bg2">
                  <a:lumMod val="25000"/>
                </a:schemeClr>
              </a:solidFill>
              <a:latin typeface="Century Gothic" panose="020B0502020202020204" pitchFamily="34" charset="0"/>
            </a:endParaRPr>
          </a:p>
        </p:txBody>
      </p:sp>
      <p:sp>
        <p:nvSpPr>
          <p:cNvPr id="23" name="Равнобедренный треугольник 22">
            <a:extLst>
              <a:ext uri="{FF2B5EF4-FFF2-40B4-BE49-F238E27FC236}">
                <a16:creationId xmlns="" xmlns:a16="http://schemas.microsoft.com/office/drawing/2014/main" id="{31792A67-0AD2-3DD9-D7B3-B205D066407C}"/>
              </a:ext>
            </a:extLst>
          </p:cNvPr>
          <p:cNvSpPr/>
          <p:nvPr/>
        </p:nvSpPr>
        <p:spPr>
          <a:xfrm rot="5400000">
            <a:off x="787768" y="1639096"/>
            <a:ext cx="354937" cy="2730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 xmlns:a16="http://schemas.microsoft.com/office/drawing/2014/main" id="{1995FE15-42C4-6A37-6376-44C13DE07DB8}"/>
              </a:ext>
            </a:extLst>
          </p:cNvPr>
          <p:cNvSpPr txBox="1"/>
          <p:nvPr/>
        </p:nvSpPr>
        <p:spPr>
          <a:xfrm>
            <a:off x="668284" y="2426168"/>
            <a:ext cx="6362700" cy="400110"/>
          </a:xfrm>
          <a:prstGeom prst="rect">
            <a:avLst/>
          </a:prstGeom>
          <a:noFill/>
        </p:spPr>
        <p:txBody>
          <a:bodyPr wrap="square" rtlCol="0">
            <a:spAutoFit/>
          </a:bodyPr>
          <a:lstStyle/>
          <a:p>
            <a:r>
              <a:rPr lang="ru-RU" sz="2000" b="1" dirty="0" smtClean="0">
                <a:latin typeface="Century Gothic" panose="020B0502020202020204" pitchFamily="34" charset="0"/>
              </a:rPr>
              <a:t>Задачи:</a:t>
            </a:r>
            <a:endParaRPr lang="ru-RU" sz="2000" dirty="0"/>
          </a:p>
        </p:txBody>
      </p:sp>
    </p:spTree>
    <p:extLst>
      <p:ext uri="{BB962C8B-B14F-4D97-AF65-F5344CB8AC3E}">
        <p14:creationId xmlns:p14="http://schemas.microsoft.com/office/powerpoint/2010/main" val="2547954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00B9AA81-A969-0B84-B207-BD3606702226}"/>
              </a:ext>
            </a:extLst>
          </p:cNvPr>
          <p:cNvSpPr/>
          <p:nvPr/>
        </p:nvSpPr>
        <p:spPr>
          <a:xfrm flipH="1">
            <a:off x="0" y="0"/>
            <a:ext cx="2270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 xmlns:a16="http://schemas.microsoft.com/office/drawing/2014/main" id="{C2E34796-9883-97A4-32D1-AEEE5702EB6B}"/>
              </a:ext>
            </a:extLst>
          </p:cNvPr>
          <p:cNvSpPr txBox="1"/>
          <p:nvPr/>
        </p:nvSpPr>
        <p:spPr>
          <a:xfrm>
            <a:off x="690986" y="1075128"/>
            <a:ext cx="10633529" cy="3970318"/>
          </a:xfrm>
          <a:prstGeom prst="rect">
            <a:avLst/>
          </a:prstGeom>
          <a:noFill/>
        </p:spPr>
        <p:txBody>
          <a:bodyPr wrap="square" rtlCol="0">
            <a:spAutoFit/>
          </a:bodyPr>
          <a:lstStyle/>
          <a:p>
            <a:pPr marL="360363" indent="-360363">
              <a:buClr>
                <a:schemeClr val="accent1">
                  <a:lumMod val="75000"/>
                </a:schemeClr>
              </a:buClr>
              <a:buSzPct val="130000"/>
              <a:buFont typeface="Wingdings" pitchFamily="2" charset="2"/>
              <a:buChar char="Ø"/>
            </a:pPr>
            <a:r>
              <a:rPr lang="ru-RU" dirty="0">
                <a:solidFill>
                  <a:schemeClr val="bg2">
                    <a:lumMod val="25000"/>
                  </a:schemeClr>
                </a:solidFill>
                <a:latin typeface="Century Gothic" panose="020B0502020202020204" pitchFamily="34" charset="0"/>
              </a:rPr>
              <a:t>организация и проведение ярмарок вакансий для обучающихся и выпускников,</a:t>
            </a:r>
          </a:p>
          <a:p>
            <a:pPr marL="360363" indent="-360363">
              <a:buClr>
                <a:schemeClr val="accent1">
                  <a:lumMod val="75000"/>
                </a:schemeClr>
              </a:buClr>
              <a:buSzPct val="130000"/>
              <a:buFont typeface="Wingdings" pitchFamily="2" charset="2"/>
              <a:buChar char="Ø"/>
            </a:pPr>
            <a:r>
              <a:rPr lang="ru-RU" dirty="0">
                <a:solidFill>
                  <a:schemeClr val="bg2">
                    <a:lumMod val="25000"/>
                  </a:schemeClr>
                </a:solidFill>
                <a:latin typeface="Century Gothic" panose="020B0502020202020204" pitchFamily="34" charset="0"/>
              </a:rPr>
              <a:t>поиск партнеров из числа работодателей и их объединений и заключение с ними соглашений по вопросам проведения стажировок, трудоустройства выпускников,</a:t>
            </a:r>
          </a:p>
          <a:p>
            <a:pPr marL="360363" indent="-360363">
              <a:buClr>
                <a:schemeClr val="accent1">
                  <a:lumMod val="75000"/>
                </a:schemeClr>
              </a:buClr>
              <a:buSzPct val="130000"/>
              <a:buFont typeface="Wingdings" pitchFamily="2" charset="2"/>
              <a:buChar char="Ø"/>
            </a:pPr>
            <a:r>
              <a:rPr lang="ru-RU" dirty="0" smtClean="0">
                <a:solidFill>
                  <a:schemeClr val="bg2">
                    <a:lumMod val="25000"/>
                  </a:schemeClr>
                </a:solidFill>
                <a:latin typeface="Century Gothic" panose="020B0502020202020204" pitchFamily="34" charset="0"/>
              </a:rPr>
              <a:t>проведение </a:t>
            </a:r>
            <a:r>
              <a:rPr lang="ru-RU" dirty="0">
                <a:solidFill>
                  <a:schemeClr val="bg2">
                    <a:lumMod val="25000"/>
                  </a:schemeClr>
                </a:solidFill>
                <a:latin typeface="Century Gothic" panose="020B0502020202020204" pitchFamily="34" charset="0"/>
              </a:rPr>
              <a:t>экскурсий на предприятия для обучающихся и выпускников</a:t>
            </a:r>
            <a:r>
              <a:rPr lang="ru-RU" dirty="0" smtClean="0">
                <a:solidFill>
                  <a:schemeClr val="bg2">
                    <a:lumMod val="25000"/>
                  </a:schemeClr>
                </a:solidFill>
                <a:latin typeface="Century Gothic" panose="020B0502020202020204" pitchFamily="34" charset="0"/>
              </a:rPr>
              <a:t>,</a:t>
            </a:r>
          </a:p>
          <a:p>
            <a:pPr marL="360363" indent="-360363">
              <a:buClr>
                <a:schemeClr val="accent1">
                  <a:lumMod val="75000"/>
                </a:schemeClr>
              </a:buClr>
              <a:buSzPct val="130000"/>
              <a:buFont typeface="Wingdings" pitchFamily="2" charset="2"/>
              <a:buChar char="Ø"/>
            </a:pPr>
            <a:r>
              <a:rPr lang="ru-RU" dirty="0" smtClean="0">
                <a:solidFill>
                  <a:schemeClr val="bg2">
                    <a:lumMod val="25000"/>
                  </a:schemeClr>
                </a:solidFill>
                <a:latin typeface="Century Gothic" panose="020B0502020202020204" pitchFamily="34" charset="0"/>
              </a:rPr>
              <a:t>проведение </a:t>
            </a:r>
            <a:r>
              <a:rPr lang="ru-RU" dirty="0">
                <a:solidFill>
                  <a:schemeClr val="bg2">
                    <a:lumMod val="25000"/>
                  </a:schemeClr>
                </a:solidFill>
                <a:latin typeface="Century Gothic" panose="020B0502020202020204" pitchFamily="34" charset="0"/>
              </a:rPr>
              <a:t>групповых социально-психологических тренингов для обучающихся и выпускников по вопросам трудоустройства и поведения на рынке труда, адаптации к профессиональной </a:t>
            </a:r>
            <a:r>
              <a:rPr lang="ru-RU" dirty="0" smtClean="0">
                <a:solidFill>
                  <a:schemeClr val="bg2">
                    <a:lumMod val="25000"/>
                  </a:schemeClr>
                </a:solidFill>
                <a:latin typeface="Century Gothic" panose="020B0502020202020204" pitchFamily="34" charset="0"/>
              </a:rPr>
              <a:t>деятельности,</a:t>
            </a:r>
          </a:p>
          <a:p>
            <a:pPr marL="360363" indent="-360363">
              <a:buClr>
                <a:schemeClr val="accent1">
                  <a:lumMod val="75000"/>
                </a:schemeClr>
              </a:buClr>
              <a:buSzPct val="130000"/>
              <a:buFont typeface="Wingdings" pitchFamily="2" charset="2"/>
              <a:buChar char="Ø"/>
            </a:pPr>
            <a:r>
              <a:rPr lang="ru-RU" dirty="0" smtClean="0">
                <a:solidFill>
                  <a:schemeClr val="bg2">
                    <a:lumMod val="25000"/>
                  </a:schemeClr>
                </a:solidFill>
                <a:latin typeface="Century Gothic" panose="020B0502020202020204" pitchFamily="34" charset="0"/>
              </a:rPr>
              <a:t>оказание </a:t>
            </a:r>
            <a:r>
              <a:rPr lang="ru-RU" dirty="0">
                <a:solidFill>
                  <a:schemeClr val="bg2">
                    <a:lumMod val="25000"/>
                  </a:schemeClr>
                </a:solidFill>
                <a:latin typeface="Century Gothic" panose="020B0502020202020204" pitchFamily="34" charset="0"/>
              </a:rPr>
              <a:t>правовой помощи выпускникам по вопросам занятости</a:t>
            </a:r>
            <a:r>
              <a:rPr lang="ru-RU" dirty="0" smtClean="0">
                <a:solidFill>
                  <a:schemeClr val="bg2">
                    <a:lumMod val="25000"/>
                  </a:schemeClr>
                </a:solidFill>
                <a:latin typeface="Century Gothic" panose="020B0502020202020204" pitchFamily="34" charset="0"/>
              </a:rPr>
              <a:t>,</a:t>
            </a:r>
          </a:p>
          <a:p>
            <a:pPr marL="360363" indent="-360363">
              <a:buClr>
                <a:schemeClr val="accent1">
                  <a:lumMod val="75000"/>
                </a:schemeClr>
              </a:buClr>
              <a:buSzPct val="130000"/>
              <a:buFont typeface="Wingdings" pitchFamily="2" charset="2"/>
              <a:buChar char="Ø"/>
            </a:pPr>
            <a:r>
              <a:rPr lang="ru-RU" dirty="0" smtClean="0">
                <a:solidFill>
                  <a:schemeClr val="bg2">
                    <a:lumMod val="25000"/>
                  </a:schemeClr>
                </a:solidFill>
                <a:latin typeface="Century Gothic" panose="020B0502020202020204" pitchFamily="34" charset="0"/>
              </a:rPr>
              <a:t>построение </a:t>
            </a:r>
            <a:r>
              <a:rPr lang="ru-RU" dirty="0">
                <a:solidFill>
                  <a:schemeClr val="bg2">
                    <a:lumMod val="25000"/>
                  </a:schemeClr>
                </a:solidFill>
                <a:latin typeface="Century Gothic" panose="020B0502020202020204" pitchFamily="34" charset="0"/>
              </a:rPr>
              <a:t>индивидуальных траекторий профессионального развития для студентов и выпускников, </a:t>
            </a:r>
            <a:endParaRPr lang="ru-RU" dirty="0" smtClean="0">
              <a:solidFill>
                <a:schemeClr val="bg2">
                  <a:lumMod val="25000"/>
                </a:schemeClr>
              </a:solidFill>
              <a:latin typeface="Century Gothic" panose="020B0502020202020204" pitchFamily="34" charset="0"/>
            </a:endParaRPr>
          </a:p>
          <a:p>
            <a:pPr marL="360363" indent="-360363">
              <a:buClr>
                <a:schemeClr val="accent1">
                  <a:lumMod val="75000"/>
                </a:schemeClr>
              </a:buClr>
              <a:buSzPct val="130000"/>
              <a:buFont typeface="Wingdings" pitchFamily="2" charset="2"/>
              <a:buChar char="Ø"/>
            </a:pPr>
            <a:r>
              <a:rPr lang="ru-RU" dirty="0" smtClean="0">
                <a:solidFill>
                  <a:schemeClr val="bg2">
                    <a:lumMod val="25000"/>
                  </a:schemeClr>
                </a:solidFill>
                <a:latin typeface="Century Gothic" panose="020B0502020202020204" pitchFamily="34" charset="0"/>
              </a:rPr>
              <a:t>профессиональное </a:t>
            </a:r>
            <a:r>
              <a:rPr lang="ru-RU" dirty="0">
                <a:solidFill>
                  <a:schemeClr val="bg2">
                    <a:lumMod val="25000"/>
                  </a:schemeClr>
                </a:solidFill>
                <a:latin typeface="Century Gothic" panose="020B0502020202020204" pitchFamily="34" charset="0"/>
              </a:rPr>
              <a:t>консультирование, выявление профессиональных планов и намерений,</a:t>
            </a:r>
          </a:p>
          <a:p>
            <a:pPr marL="360363" indent="-360363">
              <a:buClr>
                <a:schemeClr val="accent1">
                  <a:lumMod val="75000"/>
                </a:schemeClr>
              </a:buClr>
              <a:buSzPct val="130000"/>
              <a:buFont typeface="Wingdings" pitchFamily="2" charset="2"/>
              <a:buChar char="Ø"/>
            </a:pPr>
            <a:r>
              <a:rPr lang="ru-RU" dirty="0">
                <a:solidFill>
                  <a:schemeClr val="bg2">
                    <a:lumMod val="25000"/>
                  </a:schemeClr>
                </a:solidFill>
                <a:latin typeface="Century Gothic" panose="020B0502020202020204" pitchFamily="34" charset="0"/>
              </a:rPr>
              <a:t>проведение конференций, семинаров, круглых столов, посвященных вопросам содействия занятости выпускников.</a:t>
            </a:r>
          </a:p>
        </p:txBody>
      </p:sp>
      <p:sp>
        <p:nvSpPr>
          <p:cNvPr id="12" name="TextBox 11">
            <a:extLst>
              <a:ext uri="{FF2B5EF4-FFF2-40B4-BE49-F238E27FC236}">
                <a16:creationId xmlns="" xmlns:a16="http://schemas.microsoft.com/office/drawing/2014/main" id="{1995FE15-42C4-6A37-6376-44C13DE07DB8}"/>
              </a:ext>
            </a:extLst>
          </p:cNvPr>
          <p:cNvSpPr txBox="1"/>
          <p:nvPr/>
        </p:nvSpPr>
        <p:spPr>
          <a:xfrm>
            <a:off x="784193" y="678713"/>
            <a:ext cx="6362700" cy="400110"/>
          </a:xfrm>
          <a:prstGeom prst="rect">
            <a:avLst/>
          </a:prstGeom>
          <a:noFill/>
        </p:spPr>
        <p:txBody>
          <a:bodyPr wrap="square" rtlCol="0">
            <a:spAutoFit/>
          </a:bodyPr>
          <a:lstStyle/>
          <a:p>
            <a:r>
              <a:rPr lang="ru-RU" sz="2000" b="1" dirty="0" smtClean="0">
                <a:latin typeface="Century Gothic" panose="020B0502020202020204" pitchFamily="34" charset="0"/>
              </a:rPr>
              <a:t>Задачи:</a:t>
            </a:r>
            <a:endParaRPr lang="ru-RU" sz="2000" dirty="0"/>
          </a:p>
        </p:txBody>
      </p:sp>
      <p:sp>
        <p:nvSpPr>
          <p:cNvPr id="10" name="TextBox 9">
            <a:extLst>
              <a:ext uri="{FF2B5EF4-FFF2-40B4-BE49-F238E27FC236}">
                <a16:creationId xmlns="" xmlns:a16="http://schemas.microsoft.com/office/drawing/2014/main" id="{03CD72FC-06E7-749D-1E54-D85F4AA670AD}"/>
              </a:ext>
            </a:extLst>
          </p:cNvPr>
          <p:cNvSpPr txBox="1"/>
          <p:nvPr/>
        </p:nvSpPr>
        <p:spPr>
          <a:xfrm>
            <a:off x="690987" y="5000807"/>
            <a:ext cx="6362700" cy="400110"/>
          </a:xfrm>
          <a:prstGeom prst="rect">
            <a:avLst/>
          </a:prstGeom>
          <a:noFill/>
        </p:spPr>
        <p:txBody>
          <a:bodyPr wrap="square" rtlCol="0">
            <a:spAutoFit/>
          </a:bodyPr>
          <a:lstStyle/>
          <a:p>
            <a:r>
              <a:rPr lang="ru-RU" sz="2000" b="1" dirty="0" smtClean="0">
                <a:latin typeface="Century Gothic" panose="020B0502020202020204" pitchFamily="34" charset="0"/>
              </a:rPr>
              <a:t>Целевая аудитория</a:t>
            </a:r>
            <a:endParaRPr lang="ru-RU" sz="2000" dirty="0"/>
          </a:p>
        </p:txBody>
      </p:sp>
      <p:sp>
        <p:nvSpPr>
          <p:cNvPr id="11" name="TextBox 10">
            <a:extLst>
              <a:ext uri="{FF2B5EF4-FFF2-40B4-BE49-F238E27FC236}">
                <a16:creationId xmlns="" xmlns:a16="http://schemas.microsoft.com/office/drawing/2014/main" id="{460EE64F-E65D-619E-E042-8F662E7A4B9A}"/>
              </a:ext>
            </a:extLst>
          </p:cNvPr>
          <p:cNvSpPr txBox="1"/>
          <p:nvPr/>
        </p:nvSpPr>
        <p:spPr>
          <a:xfrm>
            <a:off x="1532586" y="5454161"/>
            <a:ext cx="8651877" cy="923330"/>
          </a:xfrm>
          <a:prstGeom prst="rect">
            <a:avLst/>
          </a:prstGeom>
          <a:noFill/>
        </p:spPr>
        <p:txBody>
          <a:bodyPr wrap="square" rtlCol="0">
            <a:spAutoFit/>
          </a:bodyPr>
          <a:lstStyle/>
          <a:p>
            <a:r>
              <a:rPr lang="ru-RU" dirty="0" smtClean="0">
                <a:solidFill>
                  <a:schemeClr val="bg2">
                    <a:lumMod val="25000"/>
                  </a:schemeClr>
                </a:solidFill>
                <a:latin typeface="Century Gothic" panose="020B0502020202020204" pitchFamily="34" charset="0"/>
              </a:rPr>
              <a:t>участники </a:t>
            </a:r>
            <a:r>
              <a:rPr lang="ru-RU" dirty="0">
                <a:solidFill>
                  <a:schemeClr val="bg2">
                    <a:lumMod val="25000"/>
                  </a:schemeClr>
                </a:solidFill>
                <a:latin typeface="Century Gothic" panose="020B0502020202020204" pitchFamily="34" charset="0"/>
              </a:rPr>
              <a:t>чемпионатов по профессиональному мастерству среди инвалидов и лиц с ограниченными возможностями здоровья «</a:t>
            </a:r>
            <a:r>
              <a:rPr lang="ru-RU" dirty="0" err="1">
                <a:solidFill>
                  <a:schemeClr val="bg2">
                    <a:lumMod val="25000"/>
                  </a:schemeClr>
                </a:solidFill>
                <a:latin typeface="Century Gothic" panose="020B0502020202020204" pitchFamily="34" charset="0"/>
              </a:rPr>
              <a:t>Абилимпикс</a:t>
            </a:r>
            <a:r>
              <a:rPr lang="ru-RU" dirty="0" smtClean="0">
                <a:solidFill>
                  <a:schemeClr val="bg2">
                    <a:lumMod val="25000"/>
                  </a:schemeClr>
                </a:solidFill>
                <a:latin typeface="Century Gothic" panose="020B0502020202020204" pitchFamily="34" charset="0"/>
              </a:rPr>
              <a:t>» (выпускники СПО, ВО и школ )</a:t>
            </a:r>
            <a:endParaRPr lang="ru-RU" dirty="0">
              <a:latin typeface="Century Gothic" panose="020B0502020202020204" pitchFamily="34" charset="0"/>
            </a:endParaRPr>
          </a:p>
        </p:txBody>
      </p:sp>
      <p:sp>
        <p:nvSpPr>
          <p:cNvPr id="8" name="Заголовок 1">
            <a:extLst>
              <a:ext uri="{FF2B5EF4-FFF2-40B4-BE49-F238E27FC236}">
                <a16:creationId xmlns="" xmlns:a16="http://schemas.microsoft.com/office/drawing/2014/main" id="{A66801DB-EFD5-6C4E-B32D-274E6DB43DE1}"/>
              </a:ext>
            </a:extLst>
          </p:cNvPr>
          <p:cNvSpPr>
            <a:spLocks noGrp="1"/>
          </p:cNvSpPr>
          <p:nvPr>
            <p:ph type="title"/>
          </p:nvPr>
        </p:nvSpPr>
        <p:spPr>
          <a:xfrm>
            <a:off x="616002" y="271678"/>
            <a:ext cx="10907132" cy="447623"/>
          </a:xfrm>
        </p:spPr>
        <p:txBody>
          <a:bodyPr>
            <a:noAutofit/>
          </a:bodyPr>
          <a:lstStyle/>
          <a:p>
            <a:pPr>
              <a:lnSpc>
                <a:spcPts val="3200"/>
              </a:lnSpc>
            </a:pPr>
            <a:r>
              <a:rPr lang="ru-RU" sz="3200" b="1" dirty="0">
                <a:solidFill>
                  <a:schemeClr val="accent2"/>
                </a:solidFill>
                <a:latin typeface="Century Gothic" panose="020B0502020202020204" pitchFamily="34" charset="0"/>
              </a:rPr>
              <a:t>Введение</a:t>
            </a:r>
            <a:r>
              <a:rPr lang="ru-RU" sz="4400" b="1" dirty="0">
                <a:latin typeface="Century Gothic" panose="020B0502020202020204" pitchFamily="34" charset="0"/>
              </a:rPr>
              <a:t/>
            </a:r>
            <a:br>
              <a:rPr lang="ru-RU" sz="4400" b="1" dirty="0">
                <a:latin typeface="Century Gothic" panose="020B0502020202020204" pitchFamily="34" charset="0"/>
              </a:rPr>
            </a:br>
            <a:endParaRPr lang="ru-RU" dirty="0"/>
          </a:p>
        </p:txBody>
      </p:sp>
      <p:sp>
        <p:nvSpPr>
          <p:cNvPr id="9" name="Равнобедренный треугольник 8">
            <a:extLst>
              <a:ext uri="{FF2B5EF4-FFF2-40B4-BE49-F238E27FC236}">
                <a16:creationId xmlns="" xmlns:a16="http://schemas.microsoft.com/office/drawing/2014/main" id="{31792A67-0AD2-3DD9-D7B3-B205D066407C}"/>
              </a:ext>
            </a:extLst>
          </p:cNvPr>
          <p:cNvSpPr/>
          <p:nvPr/>
        </p:nvSpPr>
        <p:spPr>
          <a:xfrm rot="5400000">
            <a:off x="924293" y="5753543"/>
            <a:ext cx="354937" cy="2730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47954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66801DB-EFD5-6C4E-B32D-274E6DB43DE1}"/>
              </a:ext>
            </a:extLst>
          </p:cNvPr>
          <p:cNvSpPr>
            <a:spLocks noGrp="1"/>
          </p:cNvSpPr>
          <p:nvPr>
            <p:ph type="title"/>
          </p:nvPr>
        </p:nvSpPr>
        <p:spPr>
          <a:xfrm>
            <a:off x="528637" y="623088"/>
            <a:ext cx="10907132" cy="447623"/>
          </a:xfrm>
        </p:spPr>
        <p:txBody>
          <a:bodyPr>
            <a:noAutofit/>
          </a:bodyPr>
          <a:lstStyle/>
          <a:p>
            <a:pPr>
              <a:lnSpc>
                <a:spcPts val="3200"/>
              </a:lnSpc>
            </a:pPr>
            <a:r>
              <a:rPr lang="ru-RU" sz="3200" b="1" dirty="0" smtClean="0">
                <a:solidFill>
                  <a:schemeClr val="accent2"/>
                </a:solidFill>
                <a:latin typeface="Century Gothic" panose="020B0502020202020204" pitchFamily="34" charset="0"/>
              </a:rPr>
              <a:t>Социальные партнеры:</a:t>
            </a:r>
            <a:endParaRPr lang="ru-RU" dirty="0"/>
          </a:p>
        </p:txBody>
      </p:sp>
      <p:sp>
        <p:nvSpPr>
          <p:cNvPr id="6" name="Прямоугольник 5">
            <a:extLst>
              <a:ext uri="{FF2B5EF4-FFF2-40B4-BE49-F238E27FC236}">
                <a16:creationId xmlns="" xmlns:a16="http://schemas.microsoft.com/office/drawing/2014/main" id="{F7ED98DC-0A34-4ADB-B06E-552A041AFBAD}"/>
              </a:ext>
            </a:extLst>
          </p:cNvPr>
          <p:cNvSpPr/>
          <p:nvPr/>
        </p:nvSpPr>
        <p:spPr>
          <a:xfrm flipH="1">
            <a:off x="0" y="0"/>
            <a:ext cx="2270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 xmlns:a16="http://schemas.microsoft.com/office/drawing/2014/main" id="{08832193-B036-4F46-BEE9-B3120F1BE346}"/>
              </a:ext>
            </a:extLst>
          </p:cNvPr>
          <p:cNvSpPr txBox="1"/>
          <p:nvPr/>
        </p:nvSpPr>
        <p:spPr>
          <a:xfrm>
            <a:off x="528637" y="1099277"/>
            <a:ext cx="10618334" cy="4724370"/>
          </a:xfrm>
          <a:prstGeom prst="rect">
            <a:avLst/>
          </a:prstGeom>
          <a:noFill/>
        </p:spPr>
        <p:txBody>
          <a:bodyPr wrap="square" rtlCol="0">
            <a:spAutoFit/>
          </a:bodyPr>
          <a:lstStyle/>
          <a:p>
            <a:pPr marL="285750" indent="-285750">
              <a:buClr>
                <a:schemeClr val="accent1">
                  <a:lumMod val="75000"/>
                </a:schemeClr>
              </a:buClr>
              <a:buFont typeface="Wingdings" pitchFamily="2" charset="2"/>
              <a:buChar char="Ø"/>
            </a:pPr>
            <a:r>
              <a:rPr lang="ru-RU" sz="1600" b="1" dirty="0">
                <a:solidFill>
                  <a:schemeClr val="bg2">
                    <a:lumMod val="25000"/>
                  </a:schemeClr>
                </a:solidFill>
                <a:latin typeface="Century Gothic" panose="020B0502020202020204" pitchFamily="34" charset="0"/>
              </a:rPr>
              <a:t>ООО «Компания </a:t>
            </a:r>
            <a:r>
              <a:rPr lang="ru-RU" sz="1600" b="1" dirty="0" err="1">
                <a:solidFill>
                  <a:schemeClr val="bg2">
                    <a:lumMod val="25000"/>
                  </a:schemeClr>
                </a:solidFill>
                <a:latin typeface="Century Gothic" panose="020B0502020202020204" pitchFamily="34" charset="0"/>
              </a:rPr>
              <a:t>Глонасс</a:t>
            </a:r>
            <a:r>
              <a:rPr lang="ru-RU" sz="1600" b="1" dirty="0">
                <a:solidFill>
                  <a:schemeClr val="bg2">
                    <a:lumMod val="25000"/>
                  </a:schemeClr>
                </a:solidFill>
                <a:latin typeface="Century Gothic" panose="020B0502020202020204" pitchFamily="34" charset="0"/>
              </a:rPr>
              <a:t>- Крым»; </a:t>
            </a:r>
            <a:endParaRPr lang="ru-RU" sz="1600" b="1" dirty="0" smtClean="0">
              <a:solidFill>
                <a:schemeClr val="bg2">
                  <a:lumMod val="25000"/>
                </a:schemeClr>
              </a:solidFill>
              <a:latin typeface="Century Gothic" panose="020B0502020202020204" pitchFamily="34" charset="0"/>
            </a:endParaRPr>
          </a:p>
          <a:p>
            <a:pPr marL="285750" indent="-285750">
              <a:buClr>
                <a:schemeClr val="accent1">
                  <a:lumMod val="75000"/>
                </a:schemeClr>
              </a:buClr>
              <a:buFont typeface="Wingdings" pitchFamily="2" charset="2"/>
              <a:buChar char="Ø"/>
            </a:pPr>
            <a:r>
              <a:rPr lang="ru-RU" sz="1600" b="1" dirty="0" smtClean="0">
                <a:solidFill>
                  <a:schemeClr val="bg2">
                    <a:lumMod val="25000"/>
                  </a:schemeClr>
                </a:solidFill>
                <a:latin typeface="Century Gothic" panose="020B0502020202020204" pitchFamily="34" charset="0"/>
              </a:rPr>
              <a:t>Акционерное </a:t>
            </a:r>
            <a:r>
              <a:rPr lang="ru-RU" sz="1600" b="1" dirty="0">
                <a:solidFill>
                  <a:schemeClr val="bg2">
                    <a:lumMod val="25000"/>
                  </a:schemeClr>
                </a:solidFill>
                <a:latin typeface="Century Gothic" panose="020B0502020202020204" pitchFamily="34" charset="0"/>
              </a:rPr>
              <a:t>Общество «Детский оздоровительный центр «Чайка», </a:t>
            </a:r>
            <a:r>
              <a:rPr lang="ru-RU" sz="1600" b="1" dirty="0" err="1">
                <a:solidFill>
                  <a:schemeClr val="bg2">
                    <a:lumMod val="25000"/>
                  </a:schemeClr>
                </a:solidFill>
                <a:latin typeface="Century Gothic" panose="020B0502020202020204" pitchFamily="34" charset="0"/>
              </a:rPr>
              <a:t>г.Алушта</a:t>
            </a:r>
            <a:r>
              <a:rPr lang="ru-RU" sz="1600" b="1" dirty="0" smtClean="0">
                <a:solidFill>
                  <a:schemeClr val="bg2">
                    <a:lumMod val="25000"/>
                  </a:schemeClr>
                </a:solidFill>
                <a:latin typeface="Century Gothic" panose="020B0502020202020204" pitchFamily="34" charset="0"/>
              </a:rPr>
              <a:t>;</a:t>
            </a:r>
          </a:p>
          <a:p>
            <a:pPr marL="285750" indent="-285750">
              <a:buClr>
                <a:schemeClr val="accent1">
                  <a:lumMod val="75000"/>
                </a:schemeClr>
              </a:buClr>
              <a:buFont typeface="Wingdings" pitchFamily="2" charset="2"/>
              <a:buChar char="Ø"/>
            </a:pPr>
            <a:r>
              <a:rPr lang="ru-RU" sz="1600" b="1" dirty="0" smtClean="0">
                <a:solidFill>
                  <a:schemeClr val="bg2">
                    <a:lumMod val="25000"/>
                  </a:schemeClr>
                </a:solidFill>
                <a:latin typeface="Century Gothic" panose="020B0502020202020204" pitchFamily="34" charset="0"/>
              </a:rPr>
              <a:t>Общество </a:t>
            </a:r>
            <a:r>
              <a:rPr lang="ru-RU" sz="1600" b="1" dirty="0">
                <a:solidFill>
                  <a:schemeClr val="bg2">
                    <a:lumMod val="25000"/>
                  </a:schemeClr>
                </a:solidFill>
                <a:latin typeface="Century Gothic" panose="020B0502020202020204" pitchFamily="34" charset="0"/>
              </a:rPr>
              <a:t>с ограниченной ответственностью «АШАН»; </a:t>
            </a:r>
            <a:endParaRPr lang="ru-RU" sz="1600" b="1" dirty="0" smtClean="0">
              <a:solidFill>
                <a:schemeClr val="bg2">
                  <a:lumMod val="25000"/>
                </a:schemeClr>
              </a:solidFill>
              <a:latin typeface="Century Gothic" panose="020B0502020202020204" pitchFamily="34" charset="0"/>
            </a:endParaRPr>
          </a:p>
          <a:p>
            <a:pPr marL="285750" indent="-285750">
              <a:buClr>
                <a:schemeClr val="accent1">
                  <a:lumMod val="75000"/>
                </a:schemeClr>
              </a:buClr>
              <a:buFont typeface="Wingdings" pitchFamily="2" charset="2"/>
              <a:buChar char="Ø"/>
            </a:pPr>
            <a:r>
              <a:rPr lang="ru-RU" sz="1600" b="1" dirty="0" smtClean="0">
                <a:solidFill>
                  <a:schemeClr val="bg2">
                    <a:lumMod val="25000"/>
                  </a:schemeClr>
                </a:solidFill>
                <a:latin typeface="Century Gothic" panose="020B0502020202020204" pitchFamily="34" charset="0"/>
              </a:rPr>
              <a:t>Общество </a:t>
            </a:r>
            <a:r>
              <a:rPr lang="ru-RU" sz="1600" b="1" dirty="0">
                <a:solidFill>
                  <a:schemeClr val="bg2">
                    <a:lumMod val="25000"/>
                  </a:schemeClr>
                </a:solidFill>
                <a:latin typeface="Century Gothic" panose="020B0502020202020204" pitchFamily="34" charset="0"/>
              </a:rPr>
              <a:t>с ограниченной ответственностью «ГРИН АЙС» (магазины «Яблоко»); </a:t>
            </a:r>
            <a:endParaRPr lang="ru-RU" sz="1600" b="1" dirty="0" smtClean="0">
              <a:solidFill>
                <a:schemeClr val="bg2">
                  <a:lumMod val="25000"/>
                </a:schemeClr>
              </a:solidFill>
              <a:latin typeface="Century Gothic" panose="020B0502020202020204" pitchFamily="34" charset="0"/>
            </a:endParaRPr>
          </a:p>
          <a:p>
            <a:pPr marL="285750" indent="-285750">
              <a:buClr>
                <a:schemeClr val="accent1">
                  <a:lumMod val="75000"/>
                </a:schemeClr>
              </a:buClr>
              <a:buFont typeface="Wingdings" pitchFamily="2" charset="2"/>
              <a:buChar char="Ø"/>
            </a:pPr>
            <a:r>
              <a:rPr lang="ru-RU" sz="1600" b="1" dirty="0" smtClean="0">
                <a:solidFill>
                  <a:schemeClr val="bg2">
                    <a:lumMod val="25000"/>
                  </a:schemeClr>
                </a:solidFill>
                <a:latin typeface="Century Gothic" panose="020B0502020202020204" pitchFamily="34" charset="0"/>
              </a:rPr>
              <a:t>ООО </a:t>
            </a:r>
            <a:r>
              <a:rPr lang="ru-RU" sz="1600" b="1" dirty="0">
                <a:solidFill>
                  <a:schemeClr val="bg2">
                    <a:lumMod val="25000"/>
                  </a:schemeClr>
                </a:solidFill>
                <a:latin typeface="Century Gothic" panose="020B0502020202020204" pitchFamily="34" charset="0"/>
              </a:rPr>
              <a:t>«Швейная фабрика «</a:t>
            </a:r>
            <a:r>
              <a:rPr lang="ru-RU" sz="1600" b="1" dirty="0" err="1">
                <a:solidFill>
                  <a:schemeClr val="bg2">
                    <a:lumMod val="25000"/>
                  </a:schemeClr>
                </a:solidFill>
                <a:latin typeface="Century Gothic" panose="020B0502020202020204" pitchFamily="34" charset="0"/>
              </a:rPr>
              <a:t>Арден</a:t>
            </a:r>
            <a:r>
              <a:rPr lang="ru-RU" sz="1600" b="1" dirty="0">
                <a:solidFill>
                  <a:schemeClr val="bg2">
                    <a:lumMod val="25000"/>
                  </a:schemeClr>
                </a:solidFill>
                <a:latin typeface="Century Gothic" panose="020B0502020202020204" pitchFamily="34" charset="0"/>
              </a:rPr>
              <a:t>»; </a:t>
            </a:r>
            <a:endParaRPr lang="ru-RU" sz="1600" b="1" dirty="0" smtClean="0">
              <a:solidFill>
                <a:schemeClr val="bg2">
                  <a:lumMod val="25000"/>
                </a:schemeClr>
              </a:solidFill>
              <a:latin typeface="Century Gothic" panose="020B0502020202020204" pitchFamily="34" charset="0"/>
            </a:endParaRPr>
          </a:p>
          <a:p>
            <a:pPr marL="285750" indent="-285750">
              <a:buClr>
                <a:schemeClr val="accent1">
                  <a:lumMod val="75000"/>
                </a:schemeClr>
              </a:buClr>
              <a:buFont typeface="Wingdings" pitchFamily="2" charset="2"/>
              <a:buChar char="Ø"/>
            </a:pPr>
            <a:r>
              <a:rPr lang="ru-RU" sz="1600" b="1" dirty="0" smtClean="0">
                <a:solidFill>
                  <a:schemeClr val="bg2">
                    <a:lumMod val="25000"/>
                  </a:schemeClr>
                </a:solidFill>
                <a:latin typeface="Century Gothic" panose="020B0502020202020204" pitchFamily="34" charset="0"/>
              </a:rPr>
              <a:t>ИП </a:t>
            </a:r>
            <a:r>
              <a:rPr lang="ru-RU" sz="1600" b="1" dirty="0" err="1">
                <a:solidFill>
                  <a:schemeClr val="bg2">
                    <a:lumMod val="25000"/>
                  </a:schemeClr>
                </a:solidFill>
                <a:latin typeface="Century Gothic" panose="020B0502020202020204" pitchFamily="34" charset="0"/>
              </a:rPr>
              <a:t>Сваричевская</a:t>
            </a:r>
            <a:r>
              <a:rPr lang="ru-RU" sz="1600" b="1" dirty="0">
                <a:solidFill>
                  <a:schemeClr val="bg2">
                    <a:lumMod val="25000"/>
                  </a:schemeClr>
                </a:solidFill>
                <a:latin typeface="Century Gothic" panose="020B0502020202020204" pitchFamily="34" charset="0"/>
              </a:rPr>
              <a:t>, </a:t>
            </a:r>
            <a:endParaRPr lang="ru-RU" sz="1600" b="1" dirty="0" smtClean="0">
              <a:solidFill>
                <a:schemeClr val="bg2">
                  <a:lumMod val="25000"/>
                </a:schemeClr>
              </a:solidFill>
              <a:latin typeface="Century Gothic" panose="020B0502020202020204" pitchFamily="34" charset="0"/>
            </a:endParaRPr>
          </a:p>
          <a:p>
            <a:pPr marL="285750" indent="-285750">
              <a:buClr>
                <a:schemeClr val="accent1">
                  <a:lumMod val="75000"/>
                </a:schemeClr>
              </a:buClr>
              <a:buFont typeface="Wingdings" pitchFamily="2" charset="2"/>
              <a:buChar char="Ø"/>
            </a:pPr>
            <a:r>
              <a:rPr lang="ru-RU" sz="1600" b="1" dirty="0" smtClean="0">
                <a:solidFill>
                  <a:schemeClr val="bg2">
                    <a:lumMod val="25000"/>
                  </a:schemeClr>
                </a:solidFill>
                <a:latin typeface="Century Gothic" panose="020B0502020202020204" pitchFamily="34" charset="0"/>
              </a:rPr>
              <a:t>студия </a:t>
            </a:r>
            <a:r>
              <a:rPr lang="ru-RU" sz="1600" b="1" dirty="0">
                <a:solidFill>
                  <a:schemeClr val="bg2">
                    <a:lumMod val="25000"/>
                  </a:schemeClr>
                </a:solidFill>
                <a:latin typeface="Century Gothic" panose="020B0502020202020204" pitchFamily="34" charset="0"/>
              </a:rPr>
              <a:t>красоты «Блеск</a:t>
            </a:r>
            <a:r>
              <a:rPr lang="ru-RU" sz="1600" b="1" dirty="0" smtClean="0">
                <a:solidFill>
                  <a:schemeClr val="bg2">
                    <a:lumMod val="25000"/>
                  </a:schemeClr>
                </a:solidFill>
                <a:latin typeface="Century Gothic" panose="020B0502020202020204" pitchFamily="34" charset="0"/>
              </a:rPr>
              <a:t>»</a:t>
            </a:r>
          </a:p>
          <a:p>
            <a:pPr marL="285750" indent="-285750">
              <a:buClr>
                <a:schemeClr val="accent1">
                  <a:lumMod val="75000"/>
                </a:schemeClr>
              </a:buClr>
              <a:buFont typeface="Wingdings" pitchFamily="2" charset="2"/>
              <a:buChar char="Ø"/>
            </a:pPr>
            <a:r>
              <a:rPr lang="ru-RU" b="1" dirty="0" smtClean="0">
                <a:solidFill>
                  <a:schemeClr val="bg2">
                    <a:lumMod val="25000"/>
                  </a:schemeClr>
                </a:solidFill>
                <a:latin typeface="Century Gothic" panose="020B0502020202020204" pitchFamily="34" charset="0"/>
              </a:rPr>
              <a:t>Центры занятости населения</a:t>
            </a:r>
            <a:r>
              <a:rPr lang="ru-RU" dirty="0" smtClean="0">
                <a:solidFill>
                  <a:schemeClr val="bg2">
                    <a:lumMod val="25000"/>
                  </a:schemeClr>
                </a:solidFill>
                <a:latin typeface="Century Gothic" panose="020B0502020202020204" pitchFamily="34" charset="0"/>
              </a:rPr>
              <a:t>: </a:t>
            </a:r>
            <a:r>
              <a:rPr lang="ru-RU" sz="1600" dirty="0" smtClean="0">
                <a:solidFill>
                  <a:schemeClr val="bg2">
                    <a:lumMod val="25000"/>
                  </a:schemeClr>
                </a:solidFill>
                <a:latin typeface="Century Gothic" panose="020B0502020202020204" pitchFamily="34" charset="0"/>
              </a:rPr>
              <a:t>с целью обеспечения взаимодействия БПОО/ЦРД со службами занятости для повышения доли трудоустроенных инвалидов и лиц с ограниченными возможностями здоровья подписано:</a:t>
            </a:r>
          </a:p>
          <a:p>
            <a:pPr marL="285750" indent="-285750">
              <a:buClr>
                <a:schemeClr val="accent1">
                  <a:lumMod val="75000"/>
                </a:schemeClr>
              </a:buClr>
              <a:buFont typeface="Wingdings" pitchFamily="2" charset="2"/>
              <a:buChar char="Ø"/>
            </a:pPr>
            <a:r>
              <a:rPr lang="ru-RU" sz="1600" dirty="0" smtClean="0">
                <a:solidFill>
                  <a:schemeClr val="bg2">
                    <a:lumMod val="25000"/>
                  </a:schemeClr>
                </a:solidFill>
                <a:latin typeface="Century Gothic" panose="020B0502020202020204" pitchFamily="34" charset="0"/>
              </a:rPr>
              <a:t>- </a:t>
            </a:r>
            <a:r>
              <a:rPr lang="ru-RU" sz="1600" dirty="0">
                <a:solidFill>
                  <a:schemeClr val="bg2">
                    <a:lumMod val="25000"/>
                  </a:schemeClr>
                </a:solidFill>
                <a:latin typeface="Century Gothic" panose="020B0502020202020204" pitchFamily="34" charset="0"/>
              </a:rPr>
              <a:t>Соглашение о взаимодействии и сотрудничестве от 08 июня 2021 года № 03 между БПОО ГБПОУ РК «Симферопольский колледж сферы обслуживания и дизайна» и Государственным казенным учреждением Республики Крым «Центр занятости населения»;</a:t>
            </a:r>
          </a:p>
          <a:p>
            <a:pPr marL="285750" indent="-285750">
              <a:buClr>
                <a:schemeClr val="accent1">
                  <a:lumMod val="75000"/>
                </a:schemeClr>
              </a:buClr>
              <a:buFont typeface="Wingdings" pitchFamily="2" charset="2"/>
              <a:buChar char="Ø"/>
            </a:pPr>
            <a:r>
              <a:rPr lang="ru-RU" sz="1600" dirty="0">
                <a:solidFill>
                  <a:schemeClr val="bg2">
                    <a:lumMod val="25000"/>
                  </a:schemeClr>
                </a:solidFill>
                <a:latin typeface="Century Gothic" panose="020B0502020202020204" pitchFamily="34" charset="0"/>
              </a:rPr>
              <a:t>- Соглашение о сотрудничестве от 31 августа 2021 года № 04 между БПОО ГБПОУ РК «Симферопольский колледж сферы обслуживания и дизайна» и Территориальным отделением Государственного казенного учреждения  Республики Крым  «Центр занятости населения»  в Симферопольском районе.</a:t>
            </a:r>
          </a:p>
          <a:p>
            <a:pPr>
              <a:lnSpc>
                <a:spcPct val="150000"/>
              </a:lnSpc>
              <a:buClr>
                <a:schemeClr val="accent1">
                  <a:lumMod val="75000"/>
                </a:schemeClr>
              </a:buClr>
            </a:pPr>
            <a:endParaRPr lang="ru-RU" dirty="0">
              <a:latin typeface="Century Gothic" panose="020B0502020202020204" pitchFamily="34" charset="0"/>
            </a:endParaRPr>
          </a:p>
        </p:txBody>
      </p:sp>
    </p:spTree>
    <p:extLst>
      <p:ext uri="{BB962C8B-B14F-4D97-AF65-F5344CB8AC3E}">
        <p14:creationId xmlns:p14="http://schemas.microsoft.com/office/powerpoint/2010/main" val="1585234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66801DB-EFD5-6C4E-B32D-274E6DB43DE1}"/>
              </a:ext>
            </a:extLst>
          </p:cNvPr>
          <p:cNvSpPr>
            <a:spLocks noGrp="1"/>
          </p:cNvSpPr>
          <p:nvPr>
            <p:ph type="title"/>
          </p:nvPr>
        </p:nvSpPr>
        <p:spPr>
          <a:xfrm>
            <a:off x="798491" y="580771"/>
            <a:ext cx="10907132" cy="447623"/>
          </a:xfrm>
        </p:spPr>
        <p:txBody>
          <a:bodyPr>
            <a:noAutofit/>
          </a:bodyPr>
          <a:lstStyle/>
          <a:p>
            <a:pPr>
              <a:lnSpc>
                <a:spcPts val="3200"/>
              </a:lnSpc>
            </a:pPr>
            <a:r>
              <a:rPr lang="ru-RU" sz="3200" b="1" dirty="0">
                <a:solidFill>
                  <a:schemeClr val="accent2"/>
                </a:solidFill>
                <a:latin typeface="Century Gothic" panose="020B0502020202020204" pitchFamily="34" charset="0"/>
              </a:rPr>
              <a:t>Алгоритм </a:t>
            </a:r>
            <a:r>
              <a:rPr lang="ru-RU" sz="3200" b="1" dirty="0" smtClean="0">
                <a:solidFill>
                  <a:schemeClr val="accent2"/>
                </a:solidFill>
                <a:latin typeface="Century Gothic" panose="020B0502020202020204" pitchFamily="34" charset="0"/>
              </a:rPr>
              <a:t>реализации:</a:t>
            </a:r>
            <a:r>
              <a:rPr lang="ru-RU" sz="4400" b="1" dirty="0">
                <a:latin typeface="Century Gothic" panose="020B0502020202020204" pitchFamily="34" charset="0"/>
              </a:rPr>
              <a:t/>
            </a:r>
            <a:br>
              <a:rPr lang="ru-RU" sz="4400" b="1" dirty="0">
                <a:latin typeface="Century Gothic" panose="020B0502020202020204" pitchFamily="34" charset="0"/>
              </a:rPr>
            </a:br>
            <a:endParaRPr lang="ru-RU" dirty="0"/>
          </a:p>
        </p:txBody>
      </p:sp>
      <p:sp>
        <p:nvSpPr>
          <p:cNvPr id="6" name="Прямоугольник 5">
            <a:extLst>
              <a:ext uri="{FF2B5EF4-FFF2-40B4-BE49-F238E27FC236}">
                <a16:creationId xmlns="" xmlns:a16="http://schemas.microsoft.com/office/drawing/2014/main" id="{F7ED98DC-0A34-4ADB-B06E-552A041AFBAD}"/>
              </a:ext>
            </a:extLst>
          </p:cNvPr>
          <p:cNvSpPr/>
          <p:nvPr/>
        </p:nvSpPr>
        <p:spPr>
          <a:xfrm flipH="1">
            <a:off x="0" y="0"/>
            <a:ext cx="2270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 xmlns:a16="http://schemas.microsoft.com/office/drawing/2014/main" id="{4204DC8E-C72B-412F-989C-835C0A541E5C}"/>
              </a:ext>
            </a:extLst>
          </p:cNvPr>
          <p:cNvSpPr txBox="1"/>
          <p:nvPr/>
        </p:nvSpPr>
        <p:spPr>
          <a:xfrm>
            <a:off x="798491" y="1420758"/>
            <a:ext cx="10174310" cy="4970591"/>
          </a:xfrm>
          <a:prstGeom prst="rect">
            <a:avLst/>
          </a:prstGeom>
          <a:noFill/>
        </p:spPr>
        <p:txBody>
          <a:bodyPr wrap="square" rtlCol="0">
            <a:spAutoFit/>
          </a:bodyPr>
          <a:lstStyle/>
          <a:p>
            <a:pPr marL="360363" indent="-360363">
              <a:buClr>
                <a:schemeClr val="accent2">
                  <a:lumMod val="75000"/>
                </a:schemeClr>
              </a:buClr>
              <a:buSzPct val="130000"/>
              <a:buFont typeface="Wingdings" pitchFamily="2" charset="2"/>
              <a:buChar char="Ø"/>
            </a:pPr>
            <a:r>
              <a:rPr lang="ru-RU" sz="2400" dirty="0" smtClean="0">
                <a:solidFill>
                  <a:schemeClr val="bg2">
                    <a:lumMod val="25000"/>
                  </a:schemeClr>
                </a:solidFill>
                <a:latin typeface="Century Gothic" panose="020B0502020202020204" pitchFamily="34" charset="0"/>
              </a:rPr>
              <a:t>проведение ежеквартального мониторинга трудоустройства участников конкурсов, с целью выявления нетрудоустроенных участников;</a:t>
            </a:r>
          </a:p>
          <a:p>
            <a:pPr marL="360363" indent="-360363">
              <a:buClr>
                <a:schemeClr val="accent2">
                  <a:lumMod val="75000"/>
                </a:schemeClr>
              </a:buClr>
              <a:buSzPct val="130000"/>
              <a:buFont typeface="Wingdings" pitchFamily="2" charset="2"/>
              <a:buChar char="Ø"/>
            </a:pPr>
            <a:endParaRPr lang="ru-RU" sz="2400" dirty="0">
              <a:solidFill>
                <a:schemeClr val="bg2">
                  <a:lumMod val="25000"/>
                </a:schemeClr>
              </a:solidFill>
              <a:latin typeface="Century Gothic" panose="020B0502020202020204" pitchFamily="34" charset="0"/>
            </a:endParaRPr>
          </a:p>
          <a:p>
            <a:pPr marL="360363" indent="-360363">
              <a:buClr>
                <a:schemeClr val="accent2">
                  <a:lumMod val="75000"/>
                </a:schemeClr>
              </a:buClr>
              <a:buSzPct val="130000"/>
              <a:buFont typeface="Wingdings" pitchFamily="2" charset="2"/>
              <a:buChar char="Ø"/>
            </a:pPr>
            <a:r>
              <a:rPr lang="ru-RU" sz="2400" dirty="0" smtClean="0">
                <a:solidFill>
                  <a:schemeClr val="bg2">
                    <a:lumMod val="25000"/>
                  </a:schemeClr>
                </a:solidFill>
                <a:latin typeface="Century Gothic" panose="020B0502020202020204" pitchFamily="34" charset="0"/>
              </a:rPr>
              <a:t>формирование плана мероприятий по содействию трудоустройству выпускников;</a:t>
            </a:r>
          </a:p>
          <a:p>
            <a:pPr marL="360363" indent="-360363">
              <a:buClr>
                <a:schemeClr val="accent2">
                  <a:lumMod val="75000"/>
                </a:schemeClr>
              </a:buClr>
              <a:buSzPct val="130000"/>
              <a:buFont typeface="Wingdings" pitchFamily="2" charset="2"/>
              <a:buChar char="Ø"/>
            </a:pPr>
            <a:endParaRPr lang="ru-RU" sz="2400" dirty="0" smtClean="0">
              <a:solidFill>
                <a:schemeClr val="bg2">
                  <a:lumMod val="25000"/>
                </a:schemeClr>
              </a:solidFill>
              <a:latin typeface="Century Gothic" panose="020B0502020202020204" pitchFamily="34" charset="0"/>
            </a:endParaRPr>
          </a:p>
          <a:p>
            <a:pPr marL="360363" indent="-360363">
              <a:buClr>
                <a:schemeClr val="accent2">
                  <a:lumMod val="75000"/>
                </a:schemeClr>
              </a:buClr>
              <a:buSzPct val="130000"/>
              <a:buFont typeface="Wingdings" pitchFamily="2" charset="2"/>
              <a:buChar char="Ø"/>
            </a:pPr>
            <a:r>
              <a:rPr lang="ru-RU" sz="2400" dirty="0" smtClean="0">
                <a:solidFill>
                  <a:schemeClr val="bg2">
                    <a:lumMod val="25000"/>
                  </a:schemeClr>
                </a:solidFill>
                <a:latin typeface="Century Gothic" panose="020B0502020202020204" pitchFamily="34" charset="0"/>
              </a:rPr>
              <a:t>реализация плана мероприятий;</a:t>
            </a:r>
          </a:p>
          <a:p>
            <a:pPr marL="360363" indent="-360363">
              <a:buClr>
                <a:schemeClr val="accent2">
                  <a:lumMod val="75000"/>
                </a:schemeClr>
              </a:buClr>
              <a:buSzPct val="130000"/>
              <a:buFont typeface="Wingdings" pitchFamily="2" charset="2"/>
              <a:buChar char="Ø"/>
            </a:pPr>
            <a:endParaRPr lang="ru-RU" sz="2400" dirty="0" smtClean="0">
              <a:solidFill>
                <a:schemeClr val="bg2">
                  <a:lumMod val="25000"/>
                </a:schemeClr>
              </a:solidFill>
              <a:latin typeface="Century Gothic" panose="020B0502020202020204" pitchFamily="34" charset="0"/>
            </a:endParaRPr>
          </a:p>
          <a:p>
            <a:pPr marL="360363" indent="-360363">
              <a:buClr>
                <a:schemeClr val="accent2">
                  <a:lumMod val="75000"/>
                </a:schemeClr>
              </a:buClr>
              <a:buSzPct val="130000"/>
              <a:buFont typeface="Wingdings" pitchFamily="2" charset="2"/>
              <a:buChar char="Ø"/>
            </a:pPr>
            <a:r>
              <a:rPr lang="ru-RU" sz="2400" dirty="0" smtClean="0">
                <a:solidFill>
                  <a:schemeClr val="bg2">
                    <a:lumMod val="25000"/>
                  </a:schemeClr>
                </a:solidFill>
                <a:latin typeface="Century Gothic" panose="020B0502020202020204" pitchFamily="34" charset="0"/>
              </a:rPr>
              <a:t>анализ результатов.</a:t>
            </a:r>
          </a:p>
          <a:p>
            <a:pPr>
              <a:buFont typeface="Wingdings" pitchFamily="2" charset="2"/>
              <a:buChar char="Ø"/>
            </a:pPr>
            <a:endParaRPr lang="ru-RU" sz="2000" dirty="0" smtClean="0">
              <a:solidFill>
                <a:schemeClr val="bg2">
                  <a:lumMod val="25000"/>
                </a:schemeClr>
              </a:solidFill>
              <a:latin typeface="Century Gothic" panose="020B0502020202020204" pitchFamily="34" charset="0"/>
            </a:endParaRPr>
          </a:p>
          <a:p>
            <a:endParaRPr lang="ru-RU" sz="1600" dirty="0" smtClean="0">
              <a:solidFill>
                <a:schemeClr val="bg2">
                  <a:lumMod val="25000"/>
                </a:schemeClr>
              </a:solidFill>
              <a:latin typeface="Century Gothic" panose="020B0502020202020204" pitchFamily="34" charset="0"/>
            </a:endParaRPr>
          </a:p>
          <a:p>
            <a:endParaRPr lang="ru-RU" sz="1400" dirty="0">
              <a:solidFill>
                <a:schemeClr val="bg2">
                  <a:lumMod val="25000"/>
                </a:schemeClr>
              </a:solidFill>
              <a:latin typeface="Century Gothic" panose="020B0502020202020204" pitchFamily="34" charset="0"/>
            </a:endParaRPr>
          </a:p>
          <a:p>
            <a:endParaRPr lang="ru-RU" sz="1100" dirty="0">
              <a:solidFill>
                <a:schemeClr val="bg2">
                  <a:lumMod val="25000"/>
                </a:schemeClr>
              </a:solidFill>
              <a:latin typeface="Century Gothic" panose="020B0502020202020204" pitchFamily="34" charset="0"/>
            </a:endParaRPr>
          </a:p>
          <a:p>
            <a:endParaRPr lang="ru-RU" sz="1600"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1917680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 xmlns:a16="http://schemas.microsoft.com/office/drawing/2014/main" id="{F7ED98DC-0A34-4ADB-B06E-552A041AFBAD}"/>
              </a:ext>
            </a:extLst>
          </p:cNvPr>
          <p:cNvSpPr/>
          <p:nvPr/>
        </p:nvSpPr>
        <p:spPr>
          <a:xfrm flipH="1">
            <a:off x="0" y="0"/>
            <a:ext cx="2270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 xmlns:a16="http://schemas.microsoft.com/office/drawing/2014/main" id="{4204DC8E-C72B-412F-989C-835C0A541E5C}"/>
              </a:ext>
            </a:extLst>
          </p:cNvPr>
          <p:cNvSpPr txBox="1"/>
          <p:nvPr/>
        </p:nvSpPr>
        <p:spPr>
          <a:xfrm>
            <a:off x="768402" y="1792029"/>
            <a:ext cx="10204398" cy="4278094"/>
          </a:xfrm>
          <a:prstGeom prst="rect">
            <a:avLst/>
          </a:prstGeom>
          <a:noFill/>
        </p:spPr>
        <p:txBody>
          <a:bodyPr wrap="square" rtlCol="0">
            <a:spAutoFit/>
          </a:bodyPr>
          <a:lstStyle/>
          <a:p>
            <a:pPr marL="450850" indent="-450850">
              <a:buClr>
                <a:srgbClr val="009F7A"/>
              </a:buClr>
              <a:buSzPct val="140000"/>
              <a:buFont typeface="Century Gothic" pitchFamily="34" charset="0"/>
              <a:buChar char="►"/>
            </a:pPr>
            <a:r>
              <a:rPr lang="ru-RU" sz="1600" dirty="0">
                <a:solidFill>
                  <a:schemeClr val="bg2">
                    <a:lumMod val="25000"/>
                  </a:schemeClr>
                </a:solidFill>
                <a:latin typeface="Century Gothic" panose="020B0502020202020204" pitchFamily="34" charset="0"/>
              </a:rPr>
              <a:t>Работодатели ООО «Сбалансированное питание», ООО «Четыре сезона», ООО «</a:t>
            </a:r>
            <a:r>
              <a:rPr lang="ru-RU" sz="1600" dirty="0" err="1">
                <a:solidFill>
                  <a:schemeClr val="bg2">
                    <a:lumMod val="25000"/>
                  </a:schemeClr>
                </a:solidFill>
                <a:latin typeface="Century Gothic" panose="020B0502020202020204" pitchFamily="34" charset="0"/>
              </a:rPr>
              <a:t>Петран</a:t>
            </a:r>
            <a:r>
              <a:rPr lang="ru-RU" sz="1600" dirty="0">
                <a:solidFill>
                  <a:schemeClr val="bg2">
                    <a:lumMod val="25000"/>
                  </a:schemeClr>
                </a:solidFill>
                <a:latin typeface="Century Gothic" panose="020B0502020202020204" pitchFamily="34" charset="0"/>
              </a:rPr>
              <a:t>», ООО «Комбинат дошкольного питания», Швейная меховая фабрика «Дуэт»,  ООО «Швейная фабрика «</a:t>
            </a:r>
            <a:r>
              <a:rPr lang="ru-RU" sz="1600" dirty="0" err="1">
                <a:solidFill>
                  <a:schemeClr val="bg2">
                    <a:lumMod val="25000"/>
                  </a:schemeClr>
                </a:solidFill>
                <a:latin typeface="Century Gothic" panose="020B0502020202020204" pitchFamily="34" charset="0"/>
              </a:rPr>
              <a:t>Арден</a:t>
            </a:r>
            <a:r>
              <a:rPr lang="ru-RU" sz="1600" dirty="0">
                <a:solidFill>
                  <a:schemeClr val="bg2">
                    <a:lumMod val="25000"/>
                  </a:schemeClr>
                </a:solidFill>
                <a:latin typeface="Century Gothic" panose="020B0502020202020204" pitchFamily="34" charset="0"/>
              </a:rPr>
              <a:t>»,  ООО «</a:t>
            </a:r>
            <a:r>
              <a:rPr lang="ru-RU" sz="1600" dirty="0" err="1">
                <a:solidFill>
                  <a:schemeClr val="bg2">
                    <a:lumMod val="25000"/>
                  </a:schemeClr>
                </a:solidFill>
                <a:latin typeface="Century Gothic" panose="020B0502020202020204" pitchFamily="34" charset="0"/>
              </a:rPr>
              <a:t>Стенлей</a:t>
            </a:r>
            <a:r>
              <a:rPr lang="ru-RU" sz="1600" dirty="0">
                <a:solidFill>
                  <a:schemeClr val="bg2">
                    <a:lumMod val="25000"/>
                  </a:schemeClr>
                </a:solidFill>
                <a:latin typeface="Century Gothic" panose="020B0502020202020204" pitchFamily="34" charset="0"/>
              </a:rPr>
              <a:t>» (ПУД),  АО «ЗАВОД «ФИОЛЕНТ» принимали участие в мероприятиях </a:t>
            </a:r>
            <a:r>
              <a:rPr lang="ru-RU" sz="1600" dirty="0" smtClean="0">
                <a:solidFill>
                  <a:schemeClr val="bg2">
                    <a:lumMod val="25000"/>
                  </a:schemeClr>
                </a:solidFill>
                <a:latin typeface="Century Gothic" panose="020B0502020202020204" pitchFamily="34" charset="0"/>
              </a:rPr>
              <a:t>БПОО/ЦРД, </a:t>
            </a:r>
            <a:r>
              <a:rPr lang="ru-RU" sz="1600" dirty="0">
                <a:solidFill>
                  <a:schemeClr val="bg2">
                    <a:lumMod val="25000"/>
                  </a:schemeClr>
                </a:solidFill>
                <a:latin typeface="Century Gothic" panose="020B0502020202020204" pitchFamily="34" charset="0"/>
              </a:rPr>
              <a:t>информировали выпускников о свободных вакансиях,  условиях работы и  возможностях трудоустройства</a:t>
            </a:r>
            <a:r>
              <a:rPr lang="ru-RU" sz="1600" dirty="0" smtClean="0">
                <a:solidFill>
                  <a:schemeClr val="bg2">
                    <a:lumMod val="25000"/>
                  </a:schemeClr>
                </a:solidFill>
                <a:latin typeface="Century Gothic" panose="020B0502020202020204" pitchFamily="34" charset="0"/>
              </a:rPr>
              <a:t>.;</a:t>
            </a:r>
            <a:endParaRPr lang="ru-RU" sz="1600" dirty="0">
              <a:solidFill>
                <a:schemeClr val="bg2">
                  <a:lumMod val="25000"/>
                </a:schemeClr>
              </a:solidFill>
              <a:latin typeface="Century Gothic" panose="020B0502020202020204" pitchFamily="34" charset="0"/>
            </a:endParaRPr>
          </a:p>
          <a:p>
            <a:pPr marL="450850" indent="-450850">
              <a:buClr>
                <a:srgbClr val="009F7A"/>
              </a:buClr>
              <a:buSzPct val="140000"/>
              <a:buFont typeface="Century Gothic" pitchFamily="34" charset="0"/>
              <a:buChar char="►"/>
            </a:pPr>
            <a:r>
              <a:rPr lang="ru-RU" sz="1600" dirty="0" smtClean="0">
                <a:solidFill>
                  <a:schemeClr val="bg2">
                    <a:lumMod val="25000"/>
                  </a:schemeClr>
                </a:solidFill>
                <a:latin typeface="Century Gothic" panose="020B0502020202020204" pitchFamily="34" charset="0"/>
              </a:rPr>
              <a:t>привлечение работодателей в качестве региональных экспертов</a:t>
            </a:r>
            <a:r>
              <a:rPr lang="ru-RU" sz="1600" dirty="0" smtClean="0">
                <a:solidFill>
                  <a:schemeClr val="bg2">
                    <a:lumMod val="25000"/>
                  </a:schemeClr>
                </a:solidFill>
                <a:latin typeface="Century Gothic" panose="020B0502020202020204" pitchFamily="34" charset="0"/>
              </a:rPr>
              <a:t>;</a:t>
            </a:r>
            <a:endParaRPr lang="ru-RU" sz="1600" dirty="0">
              <a:solidFill>
                <a:schemeClr val="bg2">
                  <a:lumMod val="25000"/>
                </a:schemeClr>
              </a:solidFill>
              <a:latin typeface="Century Gothic" panose="020B0502020202020204" pitchFamily="34" charset="0"/>
            </a:endParaRPr>
          </a:p>
          <a:p>
            <a:pPr marL="450850" indent="-450850">
              <a:buClr>
                <a:srgbClr val="009F7A"/>
              </a:buClr>
              <a:buSzPct val="140000"/>
              <a:buFont typeface="Century Gothic" pitchFamily="34" charset="0"/>
              <a:buChar char="►"/>
            </a:pPr>
            <a:r>
              <a:rPr lang="ru-RU" sz="1600" dirty="0">
                <a:solidFill>
                  <a:schemeClr val="bg2">
                    <a:lumMod val="25000"/>
                  </a:schemeClr>
                </a:solidFill>
                <a:latin typeface="Century Gothic" panose="020B0502020202020204" pitchFamily="34" charset="0"/>
              </a:rPr>
              <a:t>Проведен семинар - практикум «Организация </a:t>
            </a:r>
            <a:r>
              <a:rPr lang="ru-RU" sz="1600" dirty="0" err="1">
                <a:solidFill>
                  <a:schemeClr val="bg2">
                    <a:lumMod val="25000"/>
                  </a:schemeClr>
                </a:solidFill>
                <a:latin typeface="Century Gothic" panose="020B0502020202020204" pitchFamily="34" charset="0"/>
              </a:rPr>
              <a:t>профориентационной</a:t>
            </a:r>
            <a:r>
              <a:rPr lang="ru-RU" sz="1600" dirty="0">
                <a:solidFill>
                  <a:schemeClr val="bg2">
                    <a:lumMod val="25000"/>
                  </a:schemeClr>
                </a:solidFill>
                <a:latin typeface="Century Gothic" panose="020B0502020202020204" pitchFamily="34" charset="0"/>
              </a:rPr>
              <a:t> работы и содействие занятости обучающихся с инвалидностью и ограниченными возможностями здоровья</a:t>
            </a:r>
            <a:r>
              <a:rPr lang="ru-RU" sz="1600" dirty="0" smtClean="0">
                <a:solidFill>
                  <a:schemeClr val="bg2">
                    <a:lumMod val="25000"/>
                  </a:schemeClr>
                </a:solidFill>
                <a:latin typeface="Century Gothic" panose="020B0502020202020204" pitchFamily="34" charset="0"/>
              </a:rPr>
              <a:t>»;</a:t>
            </a:r>
            <a:endParaRPr lang="ru-RU" sz="1600" dirty="0">
              <a:solidFill>
                <a:schemeClr val="bg2">
                  <a:lumMod val="25000"/>
                </a:schemeClr>
              </a:solidFill>
              <a:latin typeface="Century Gothic" panose="020B0502020202020204" pitchFamily="34" charset="0"/>
            </a:endParaRPr>
          </a:p>
          <a:p>
            <a:pPr marL="450850" indent="-450850">
              <a:buClr>
                <a:srgbClr val="009F7A"/>
              </a:buClr>
              <a:buSzPct val="140000"/>
              <a:buFont typeface="Century Gothic" pitchFamily="34" charset="0"/>
              <a:buChar char="►"/>
            </a:pPr>
            <a:r>
              <a:rPr lang="ru-RU" sz="1600" dirty="0">
                <a:solidFill>
                  <a:schemeClr val="bg2">
                    <a:lumMod val="25000"/>
                  </a:schemeClr>
                </a:solidFill>
                <a:latin typeface="Century Gothic" panose="020B0502020202020204" pitchFamily="34" charset="0"/>
              </a:rPr>
              <a:t>п</a:t>
            </a:r>
            <a:r>
              <a:rPr lang="ru-RU" sz="1600" dirty="0" smtClean="0">
                <a:solidFill>
                  <a:schemeClr val="bg2">
                    <a:lumMod val="25000"/>
                  </a:schemeClr>
                </a:solidFill>
                <a:latin typeface="Century Gothic" panose="020B0502020202020204" pitchFamily="34" charset="0"/>
              </a:rPr>
              <a:t>роведение встреч с работодателями и Центрами занятости населения </a:t>
            </a:r>
            <a:r>
              <a:rPr lang="ru-RU" sz="1600" dirty="0" smtClean="0">
                <a:solidFill>
                  <a:schemeClr val="bg2">
                    <a:lumMod val="25000"/>
                  </a:schemeClr>
                </a:solidFill>
                <a:latin typeface="Century Gothic" panose="020B0502020202020204" pitchFamily="34" charset="0"/>
              </a:rPr>
              <a:t>;</a:t>
            </a:r>
          </a:p>
          <a:p>
            <a:pPr marL="450850" indent="-450850">
              <a:buClr>
                <a:srgbClr val="009F7A"/>
              </a:buClr>
              <a:buSzPct val="140000"/>
              <a:buFont typeface="Century Gothic" pitchFamily="34" charset="0"/>
              <a:buChar char="►"/>
            </a:pPr>
            <a:r>
              <a:rPr lang="ru-RU" sz="1600" dirty="0" smtClean="0">
                <a:solidFill>
                  <a:schemeClr val="bg2">
                    <a:lumMod val="25000"/>
                  </a:schemeClr>
                </a:solidFill>
                <a:latin typeface="Century Gothic" panose="020B0502020202020204" pitchFamily="34" charset="0"/>
              </a:rPr>
              <a:t>круглый стол </a:t>
            </a:r>
            <a:r>
              <a:rPr lang="ru-RU" sz="1600" dirty="0">
                <a:solidFill>
                  <a:schemeClr val="bg2">
                    <a:lumMod val="25000"/>
                  </a:schemeClr>
                </a:solidFill>
                <a:latin typeface="Century Gothic" panose="020B0502020202020204" pitchFamily="34" charset="0"/>
              </a:rPr>
              <a:t>на тему "Потенциал региона в развитии отрасли лёгкой промышленности Крыма", организованный в Доме </a:t>
            </a:r>
            <a:r>
              <a:rPr lang="ru-RU" sz="1600" dirty="0" smtClean="0">
                <a:solidFill>
                  <a:schemeClr val="bg2">
                    <a:lumMod val="25000"/>
                  </a:schemeClr>
                </a:solidFill>
                <a:latin typeface="Century Gothic" panose="020B0502020202020204" pitchFamily="34" charset="0"/>
              </a:rPr>
              <a:t>предпринимателя;</a:t>
            </a:r>
            <a:endParaRPr lang="ru-RU" sz="1600" dirty="0" smtClean="0">
              <a:solidFill>
                <a:schemeClr val="bg2">
                  <a:lumMod val="25000"/>
                </a:schemeClr>
              </a:solidFill>
              <a:latin typeface="Century Gothic" panose="020B0502020202020204" pitchFamily="34" charset="0"/>
            </a:endParaRPr>
          </a:p>
          <a:p>
            <a:pPr marL="450850" indent="-450850">
              <a:buClr>
                <a:srgbClr val="009F7A"/>
              </a:buClr>
              <a:buSzPct val="140000"/>
              <a:buFont typeface="Century Gothic" pitchFamily="34" charset="0"/>
              <a:buChar char="►"/>
            </a:pPr>
            <a:endParaRPr lang="ru-RU" sz="1600" dirty="0">
              <a:solidFill>
                <a:schemeClr val="bg2">
                  <a:lumMod val="25000"/>
                </a:schemeClr>
              </a:solidFill>
              <a:latin typeface="Century Gothic" panose="020B0502020202020204" pitchFamily="34" charset="0"/>
            </a:endParaRPr>
          </a:p>
          <a:p>
            <a:pPr marL="450850" indent="-450850">
              <a:buClr>
                <a:srgbClr val="009F7A"/>
              </a:buClr>
              <a:buSzPct val="140000"/>
              <a:buFont typeface="Century Gothic" pitchFamily="34" charset="0"/>
              <a:buChar char="►"/>
            </a:pPr>
            <a:r>
              <a:rPr lang="ru-RU" sz="1600" dirty="0">
                <a:solidFill>
                  <a:schemeClr val="bg2">
                    <a:lumMod val="25000"/>
                  </a:schemeClr>
                </a:solidFill>
                <a:latin typeface="Century Gothic" panose="020B0502020202020204" pitchFamily="34" charset="0"/>
              </a:rPr>
              <a:t>Выпускники колледжей, в том числе участники чемпионатов «</a:t>
            </a:r>
            <a:r>
              <a:rPr lang="ru-RU" sz="1600" dirty="0" err="1">
                <a:solidFill>
                  <a:schemeClr val="bg2">
                    <a:lumMod val="25000"/>
                  </a:schemeClr>
                </a:solidFill>
                <a:latin typeface="Century Gothic" panose="020B0502020202020204" pitchFamily="34" charset="0"/>
              </a:rPr>
              <a:t>Абилимпикс</a:t>
            </a:r>
            <a:r>
              <a:rPr lang="ru-RU" sz="1600" dirty="0">
                <a:solidFill>
                  <a:schemeClr val="bg2">
                    <a:lumMod val="25000"/>
                  </a:schemeClr>
                </a:solidFill>
                <a:latin typeface="Century Gothic" panose="020B0502020202020204" pitchFamily="34" charset="0"/>
              </a:rPr>
              <a:t>» принимали участие в ярмарках вакансий, в </a:t>
            </a:r>
            <a:r>
              <a:rPr lang="ru-RU" sz="1600" dirty="0" smtClean="0">
                <a:solidFill>
                  <a:schemeClr val="bg2">
                    <a:lumMod val="25000"/>
                  </a:schemeClr>
                </a:solidFill>
                <a:latin typeface="Century Gothic" panose="020B0502020202020204" pitchFamily="34" charset="0"/>
              </a:rPr>
              <a:t>рамках Всероссийской </a:t>
            </a:r>
            <a:r>
              <a:rPr lang="ru-RU" sz="1600" dirty="0">
                <a:solidFill>
                  <a:schemeClr val="bg2">
                    <a:lumMod val="25000"/>
                  </a:schemeClr>
                </a:solidFill>
                <a:latin typeface="Century Gothic" panose="020B0502020202020204" pitchFamily="34" charset="0"/>
              </a:rPr>
              <a:t>ярмарки трудоустройства «Работа России. Время возможностей</a:t>
            </a:r>
            <a:r>
              <a:rPr lang="ru-RU" sz="1600" dirty="0" smtClean="0">
                <a:solidFill>
                  <a:schemeClr val="bg2">
                    <a:lumMod val="25000"/>
                  </a:schemeClr>
                </a:solidFill>
                <a:latin typeface="Century Gothic" panose="020B0502020202020204" pitchFamily="34" charset="0"/>
              </a:rPr>
              <a:t>»;</a:t>
            </a:r>
            <a:endParaRPr lang="ru-RU" sz="1600" dirty="0" smtClean="0">
              <a:solidFill>
                <a:schemeClr val="bg2">
                  <a:lumMod val="25000"/>
                </a:schemeClr>
              </a:solidFill>
              <a:latin typeface="Century Gothic" panose="020B0502020202020204" pitchFamily="34" charset="0"/>
            </a:endParaRPr>
          </a:p>
          <a:p>
            <a:pPr marL="450850" indent="-450850">
              <a:buClr>
                <a:srgbClr val="009F7A"/>
              </a:buClr>
              <a:buSzPct val="140000"/>
              <a:buFont typeface="Century Gothic" pitchFamily="34" charset="0"/>
              <a:buChar char="►"/>
            </a:pPr>
            <a:endParaRPr lang="ru-RU" sz="1600" dirty="0">
              <a:solidFill>
                <a:schemeClr val="bg2">
                  <a:lumMod val="25000"/>
                </a:schemeClr>
              </a:solidFill>
              <a:latin typeface="Century Gothic" panose="020B0502020202020204" pitchFamily="34" charset="0"/>
            </a:endParaRPr>
          </a:p>
          <a:p>
            <a:pPr marL="450850" indent="-450850">
              <a:buClr>
                <a:srgbClr val="009F7A"/>
              </a:buClr>
              <a:buSzPct val="140000"/>
              <a:buFont typeface="Century Gothic" pitchFamily="34" charset="0"/>
              <a:buChar char="►"/>
            </a:pPr>
            <a:r>
              <a:rPr lang="ru-RU" sz="1600" dirty="0">
                <a:solidFill>
                  <a:schemeClr val="bg2">
                    <a:lumMod val="25000"/>
                  </a:schemeClr>
                </a:solidFill>
                <a:latin typeface="Century Gothic" panose="020B0502020202020204" pitchFamily="34" charset="0"/>
              </a:rPr>
              <a:t>с</a:t>
            </a:r>
            <a:r>
              <a:rPr lang="ru-RU" sz="1600" dirty="0" smtClean="0">
                <a:solidFill>
                  <a:schemeClr val="bg2">
                    <a:lumMod val="25000"/>
                  </a:schemeClr>
                </a:solidFill>
                <a:latin typeface="Century Gothic" panose="020B0502020202020204" pitchFamily="34" charset="0"/>
              </a:rPr>
              <a:t>одействие в заключении отложенных  и целевых трудовых договоров со студентами ПОО.  </a:t>
            </a:r>
            <a:endParaRPr lang="ru-RU" sz="1600" dirty="0">
              <a:latin typeface="Century Gothic" panose="020B0502020202020204" pitchFamily="34" charset="0"/>
            </a:endParaRPr>
          </a:p>
        </p:txBody>
      </p:sp>
      <p:sp>
        <p:nvSpPr>
          <p:cNvPr id="12" name="Заголовок 1">
            <a:extLst>
              <a:ext uri="{FF2B5EF4-FFF2-40B4-BE49-F238E27FC236}">
                <a16:creationId xmlns="" xmlns:a16="http://schemas.microsoft.com/office/drawing/2014/main" id="{A66801DB-EFD5-6C4E-B32D-274E6DB43DE1}"/>
              </a:ext>
            </a:extLst>
          </p:cNvPr>
          <p:cNvSpPr txBox="1">
            <a:spLocks/>
          </p:cNvSpPr>
          <p:nvPr/>
        </p:nvSpPr>
        <p:spPr>
          <a:xfrm>
            <a:off x="768402" y="514231"/>
            <a:ext cx="10907132" cy="447623"/>
          </a:xfrm>
          <a:prstGeom prst="rect">
            <a:avLst/>
          </a:prstGeom>
        </p:spPr>
        <p:txBody>
          <a:bodyPr wrap="square" lIns="0" tIns="0" rIns="0" bIns="0">
            <a:noAutofit/>
          </a:bodyPr>
          <a:lstStyle>
            <a:lvl1pPr algn="l" defTabSz="914400" rtl="0" eaLnBrk="1" latinLnBrk="0" hangingPunct="1">
              <a:lnSpc>
                <a:spcPct val="90000"/>
              </a:lnSpc>
              <a:spcBef>
                <a:spcPct val="0"/>
              </a:spcBef>
              <a:buNone/>
              <a:defRPr sz="3200" b="1" i="0" kern="1200">
                <a:solidFill>
                  <a:srgbClr val="0540F2"/>
                </a:solidFill>
                <a:latin typeface="Futura PT Demi" panose="020B0502020204020303" pitchFamily="34" charset="0"/>
                <a:ea typeface="+mj-ea"/>
                <a:cs typeface="+mj-cs"/>
              </a:defRPr>
            </a:lvl1pPr>
          </a:lstStyle>
          <a:p>
            <a:pPr>
              <a:lnSpc>
                <a:spcPts val="3200"/>
              </a:lnSpc>
            </a:pPr>
            <a:r>
              <a:rPr lang="ru-RU" dirty="0" smtClean="0">
                <a:solidFill>
                  <a:schemeClr val="accent2"/>
                </a:solidFill>
              </a:rPr>
              <a:t>Содействие трудоустройству участников движения «</a:t>
            </a:r>
            <a:r>
              <a:rPr lang="ru-RU" dirty="0" err="1" smtClean="0">
                <a:solidFill>
                  <a:schemeClr val="accent2"/>
                </a:solidFill>
              </a:rPr>
              <a:t>Абилимпикс</a:t>
            </a:r>
            <a:r>
              <a:rPr lang="ru-RU" dirty="0" smtClean="0">
                <a:solidFill>
                  <a:schemeClr val="accent2"/>
                </a:solidFill>
              </a:rPr>
              <a:t>» в рамках регионального чемпионата</a:t>
            </a:r>
            <a:endParaRPr lang="ru-RU" dirty="0">
              <a:solidFill>
                <a:schemeClr val="accent2"/>
              </a:solidFill>
            </a:endParaRPr>
          </a:p>
        </p:txBody>
      </p:sp>
    </p:spTree>
    <p:extLst>
      <p:ext uri="{BB962C8B-B14F-4D97-AF65-F5344CB8AC3E}">
        <p14:creationId xmlns:p14="http://schemas.microsoft.com/office/powerpoint/2010/main" val="1504437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66801DB-EFD5-6C4E-B32D-274E6DB43DE1}"/>
              </a:ext>
            </a:extLst>
          </p:cNvPr>
          <p:cNvSpPr>
            <a:spLocks noGrp="1"/>
          </p:cNvSpPr>
          <p:nvPr>
            <p:ph type="title"/>
          </p:nvPr>
        </p:nvSpPr>
        <p:spPr/>
        <p:txBody>
          <a:bodyPr>
            <a:noAutofit/>
          </a:bodyPr>
          <a:lstStyle/>
          <a:p>
            <a:pPr>
              <a:lnSpc>
                <a:spcPts val="3200"/>
              </a:lnSpc>
            </a:pPr>
            <a:r>
              <a:rPr lang="ru-RU" sz="3200" b="1" dirty="0">
                <a:solidFill>
                  <a:schemeClr val="accent2"/>
                </a:solidFill>
                <a:latin typeface="Century Gothic" panose="020B0502020202020204" pitchFamily="34" charset="0"/>
              </a:rPr>
              <a:t>Ресурсы, которые </a:t>
            </a:r>
            <a:r>
              <a:rPr lang="ru-RU" dirty="0" smtClean="0">
                <a:solidFill>
                  <a:schemeClr val="accent2"/>
                </a:solidFill>
                <a:latin typeface="Century Gothic" panose="020B0502020202020204" pitchFamily="34" charset="0"/>
              </a:rPr>
              <a:t>направлены на содействие </a:t>
            </a:r>
            <a:r>
              <a:rPr lang="ru-RU" sz="3200" b="1" dirty="0" smtClean="0">
                <a:solidFill>
                  <a:schemeClr val="accent2"/>
                </a:solidFill>
                <a:latin typeface="Century Gothic" panose="020B0502020202020204" pitchFamily="34" charset="0"/>
              </a:rPr>
              <a:t>трудоустройства участников конкурсов «</a:t>
            </a:r>
            <a:r>
              <a:rPr lang="ru-RU" sz="3200" b="1" dirty="0" err="1" smtClean="0">
                <a:solidFill>
                  <a:schemeClr val="accent2"/>
                </a:solidFill>
                <a:latin typeface="Century Gothic" panose="020B0502020202020204" pitchFamily="34" charset="0"/>
              </a:rPr>
              <a:t>Абилимпикс</a:t>
            </a:r>
            <a:r>
              <a:rPr lang="ru-RU" sz="3200" b="1" dirty="0" smtClean="0">
                <a:solidFill>
                  <a:schemeClr val="accent2"/>
                </a:solidFill>
                <a:latin typeface="Century Gothic" panose="020B0502020202020204" pitchFamily="34" charset="0"/>
              </a:rPr>
              <a:t>»:</a:t>
            </a:r>
            <a:endParaRPr lang="ru-RU" dirty="0">
              <a:solidFill>
                <a:schemeClr val="accent2"/>
              </a:solidFill>
            </a:endParaRPr>
          </a:p>
        </p:txBody>
      </p:sp>
      <p:sp>
        <p:nvSpPr>
          <p:cNvPr id="6" name="Прямоугольник 5">
            <a:extLst>
              <a:ext uri="{FF2B5EF4-FFF2-40B4-BE49-F238E27FC236}">
                <a16:creationId xmlns="" xmlns:a16="http://schemas.microsoft.com/office/drawing/2014/main" id="{AFBCFD64-72B5-42EF-8289-B99796561703}"/>
              </a:ext>
            </a:extLst>
          </p:cNvPr>
          <p:cNvSpPr/>
          <p:nvPr/>
        </p:nvSpPr>
        <p:spPr>
          <a:xfrm flipH="1">
            <a:off x="0" y="0"/>
            <a:ext cx="2270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 xmlns:a16="http://schemas.microsoft.com/office/drawing/2014/main" id="{22708F71-A277-4FA3-9FD9-23B343AC5DF2}"/>
              </a:ext>
            </a:extLst>
          </p:cNvPr>
          <p:cNvSpPr txBox="1"/>
          <p:nvPr/>
        </p:nvSpPr>
        <p:spPr>
          <a:xfrm>
            <a:off x="528637" y="1792030"/>
            <a:ext cx="11249706" cy="3416320"/>
          </a:xfrm>
          <a:prstGeom prst="rect">
            <a:avLst/>
          </a:prstGeom>
          <a:noFill/>
        </p:spPr>
        <p:txBody>
          <a:bodyPr wrap="square" rtlCol="0">
            <a:spAutoFit/>
          </a:bodyPr>
          <a:lstStyle/>
          <a:p>
            <a:pPr marL="541338" indent="-541338">
              <a:lnSpc>
                <a:spcPct val="150000"/>
              </a:lnSpc>
              <a:buClr>
                <a:srgbClr val="009F7A"/>
              </a:buClr>
              <a:buFont typeface="Century Gothic" pitchFamily="34" charset="0"/>
              <a:buChar char="►"/>
            </a:pPr>
            <a:r>
              <a:rPr lang="ru-RU" sz="2400" dirty="0" smtClean="0">
                <a:solidFill>
                  <a:schemeClr val="bg2">
                    <a:lumMod val="25000"/>
                  </a:schemeClr>
                </a:solidFill>
                <a:latin typeface="Century Gothic" panose="020B0502020202020204" pitchFamily="34" charset="0"/>
              </a:rPr>
              <a:t>Центры содействия трудоустройству во всех ПОО </a:t>
            </a:r>
            <a:r>
              <a:rPr lang="ru-RU" sz="2400" dirty="0" smtClean="0">
                <a:solidFill>
                  <a:schemeClr val="bg2">
                    <a:lumMod val="25000"/>
                  </a:schemeClr>
                </a:solidFill>
                <a:latin typeface="Century Gothic" panose="020B0502020202020204" pitchFamily="34" charset="0"/>
              </a:rPr>
              <a:t>Республики Крым</a:t>
            </a:r>
            <a:r>
              <a:rPr lang="ru-RU" sz="2400" dirty="0" smtClean="0">
                <a:solidFill>
                  <a:schemeClr val="bg2">
                    <a:lumMod val="25000"/>
                  </a:schemeClr>
                </a:solidFill>
                <a:latin typeface="Century Gothic" panose="020B0502020202020204" pitchFamily="34" charset="0"/>
              </a:rPr>
              <a:t>;</a:t>
            </a:r>
            <a:endParaRPr lang="ru-RU" sz="2400" dirty="0" smtClean="0">
              <a:solidFill>
                <a:schemeClr val="bg2">
                  <a:lumMod val="25000"/>
                </a:schemeClr>
              </a:solidFill>
              <a:latin typeface="Century Gothic" panose="020B0502020202020204" pitchFamily="34" charset="0"/>
            </a:endParaRPr>
          </a:p>
          <a:p>
            <a:pPr marL="541338" indent="-541338">
              <a:lnSpc>
                <a:spcPct val="150000"/>
              </a:lnSpc>
              <a:buClr>
                <a:srgbClr val="009F7A"/>
              </a:buClr>
              <a:buFont typeface="Century Gothic" pitchFamily="34" charset="0"/>
              <a:buChar char="►"/>
            </a:pPr>
            <a:r>
              <a:rPr lang="ru-RU" sz="2400" dirty="0" smtClean="0">
                <a:solidFill>
                  <a:schemeClr val="bg2">
                    <a:lumMod val="25000"/>
                  </a:schemeClr>
                </a:solidFill>
                <a:latin typeface="Century Gothic" panose="020B0502020202020204" pitchFamily="34" charset="0"/>
              </a:rPr>
              <a:t>Центры занятости населения в Республике Крым</a:t>
            </a:r>
            <a:r>
              <a:rPr lang="ru-RU" sz="2400" dirty="0" smtClean="0">
                <a:solidFill>
                  <a:schemeClr val="bg2">
                    <a:lumMod val="25000"/>
                  </a:schemeClr>
                </a:solidFill>
                <a:latin typeface="Century Gothic" panose="020B0502020202020204" pitchFamily="34" charset="0"/>
              </a:rPr>
              <a:t>;</a:t>
            </a:r>
            <a:endParaRPr lang="ru-RU" sz="2400" dirty="0">
              <a:solidFill>
                <a:schemeClr val="bg2">
                  <a:lumMod val="25000"/>
                </a:schemeClr>
              </a:solidFill>
              <a:latin typeface="Century Gothic" panose="020B0502020202020204" pitchFamily="34" charset="0"/>
            </a:endParaRPr>
          </a:p>
          <a:p>
            <a:pPr marL="541338" indent="-541338">
              <a:lnSpc>
                <a:spcPct val="150000"/>
              </a:lnSpc>
              <a:buClr>
                <a:srgbClr val="009F7A"/>
              </a:buClr>
              <a:buFont typeface="Century Gothic" pitchFamily="34" charset="0"/>
              <a:buChar char="►"/>
            </a:pPr>
            <a:r>
              <a:rPr lang="ru-RU" sz="2400" dirty="0" smtClean="0">
                <a:solidFill>
                  <a:schemeClr val="bg2">
                    <a:lumMod val="25000"/>
                  </a:schemeClr>
                </a:solidFill>
                <a:latin typeface="Century Gothic" panose="020B0502020202020204" pitchFamily="34" charset="0"/>
              </a:rPr>
              <a:t>Онлайн-ресурсы по поиску подходящей работы;</a:t>
            </a:r>
          </a:p>
          <a:p>
            <a:pPr marL="541338" indent="-541338">
              <a:lnSpc>
                <a:spcPct val="150000"/>
              </a:lnSpc>
              <a:buClr>
                <a:srgbClr val="009F7A"/>
              </a:buClr>
              <a:buFont typeface="Century Gothic" pitchFamily="34" charset="0"/>
              <a:buChar char="►"/>
            </a:pPr>
            <a:r>
              <a:rPr lang="ru-RU" sz="2400" dirty="0" smtClean="0">
                <a:solidFill>
                  <a:schemeClr val="bg2">
                    <a:lumMod val="25000"/>
                  </a:schemeClr>
                </a:solidFill>
                <a:latin typeface="Century Gothic" panose="020B0502020202020204" pitchFamily="34" charset="0"/>
              </a:rPr>
              <a:t>Партнерские отношения с работодателями.</a:t>
            </a:r>
          </a:p>
          <a:p>
            <a:endParaRPr lang="ru-RU" dirty="0">
              <a:solidFill>
                <a:schemeClr val="bg2">
                  <a:lumMod val="25000"/>
                </a:schemeClr>
              </a:solidFill>
              <a:latin typeface="Century Gothic" panose="020B0502020202020204" pitchFamily="34" charset="0"/>
            </a:endParaRPr>
          </a:p>
          <a:p>
            <a:endParaRPr lang="ru-RU" dirty="0">
              <a:latin typeface="Century Gothic" panose="020B0502020202020204" pitchFamily="34" charset="0"/>
            </a:endParaRPr>
          </a:p>
        </p:txBody>
      </p:sp>
    </p:spTree>
    <p:extLst>
      <p:ext uri="{BB962C8B-B14F-4D97-AF65-F5344CB8AC3E}">
        <p14:creationId xmlns:p14="http://schemas.microsoft.com/office/powerpoint/2010/main" val="2846097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66801DB-EFD5-6C4E-B32D-274E6DB43DE1}"/>
              </a:ext>
            </a:extLst>
          </p:cNvPr>
          <p:cNvSpPr>
            <a:spLocks noGrp="1"/>
          </p:cNvSpPr>
          <p:nvPr>
            <p:ph type="title"/>
          </p:nvPr>
        </p:nvSpPr>
        <p:spPr/>
        <p:txBody>
          <a:bodyPr>
            <a:noAutofit/>
          </a:bodyPr>
          <a:lstStyle/>
          <a:p>
            <a:pPr>
              <a:lnSpc>
                <a:spcPts val="3200"/>
              </a:lnSpc>
            </a:pPr>
            <a:r>
              <a:rPr lang="ru-RU" sz="3200" b="1" dirty="0" smtClean="0">
                <a:solidFill>
                  <a:schemeClr val="accent2"/>
                </a:solidFill>
                <a:latin typeface="Century Gothic" panose="020B0502020202020204" pitchFamily="34" charset="0"/>
              </a:rPr>
              <a:t>Результаты содействия трудоустройству:</a:t>
            </a:r>
            <a:r>
              <a:rPr lang="ru-RU" sz="4400" b="1" dirty="0">
                <a:solidFill>
                  <a:schemeClr val="accent2"/>
                </a:solidFill>
                <a:latin typeface="Century Gothic" panose="020B0502020202020204" pitchFamily="34" charset="0"/>
              </a:rPr>
              <a:t/>
            </a:r>
            <a:br>
              <a:rPr lang="ru-RU" sz="4400" b="1" dirty="0">
                <a:solidFill>
                  <a:schemeClr val="accent2"/>
                </a:solidFill>
                <a:latin typeface="Century Gothic" panose="020B0502020202020204" pitchFamily="34" charset="0"/>
              </a:rPr>
            </a:br>
            <a:endParaRPr lang="ru-RU" dirty="0">
              <a:solidFill>
                <a:schemeClr val="accent2"/>
              </a:solidFill>
            </a:endParaRPr>
          </a:p>
        </p:txBody>
      </p:sp>
      <p:sp>
        <p:nvSpPr>
          <p:cNvPr id="6" name="Прямоугольник 5">
            <a:extLst>
              <a:ext uri="{FF2B5EF4-FFF2-40B4-BE49-F238E27FC236}">
                <a16:creationId xmlns="" xmlns:a16="http://schemas.microsoft.com/office/drawing/2014/main" id="{275581B0-D52F-4913-9717-9C25AD889916}"/>
              </a:ext>
            </a:extLst>
          </p:cNvPr>
          <p:cNvSpPr/>
          <p:nvPr/>
        </p:nvSpPr>
        <p:spPr>
          <a:xfrm flipH="1">
            <a:off x="0" y="0"/>
            <a:ext cx="2270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133341" y="1390919"/>
            <a:ext cx="9491729" cy="4801314"/>
          </a:xfrm>
          <a:prstGeom prst="rect">
            <a:avLst/>
          </a:prstGeom>
        </p:spPr>
        <p:txBody>
          <a:bodyPr wrap="square">
            <a:spAutoFit/>
          </a:bodyPr>
          <a:lstStyle/>
          <a:p>
            <a:pPr lvl="0"/>
            <a:r>
              <a:rPr lang="ru-RU" dirty="0">
                <a:solidFill>
                  <a:srgbClr val="000000"/>
                </a:solidFill>
                <a:latin typeface="Calibri" panose="020F0502020204030204" pitchFamily="34" charset="0"/>
              </a:rPr>
              <a:t>Уровень трудоустройства в 2023 году составил 99%. Оперативный мониторинг на 01.10.2023 года в информационной системе на сайте Национального центра «</a:t>
            </a:r>
            <a:r>
              <a:rPr lang="ru-RU" dirty="0" err="1">
                <a:solidFill>
                  <a:srgbClr val="000000"/>
                </a:solidFill>
                <a:latin typeface="Calibri" panose="020F0502020204030204" pitchFamily="34" charset="0"/>
              </a:rPr>
              <a:t>Абилимпикс</a:t>
            </a:r>
            <a:r>
              <a:rPr lang="ru-RU" dirty="0">
                <a:solidFill>
                  <a:srgbClr val="000000"/>
                </a:solidFill>
                <a:latin typeface="Calibri" panose="020F0502020204030204" pitchFamily="34" charset="0"/>
              </a:rPr>
              <a:t>» в разделе «Трудоустройство» показывает: зарегистрированы 247 человек, из них 137 человек трудоустроены, 98 продолжают обучение, 12 не трудоустроены: по состоянию здоровья 4 чел., декретный отпуск 5 чел., смена места жительства 1 чел., пенсионеры 1 чел., по причине смерти 1 чел</a:t>
            </a:r>
            <a:r>
              <a:rPr lang="ru-RU" dirty="0" smtClean="0">
                <a:solidFill>
                  <a:srgbClr val="000000"/>
                </a:solidFill>
                <a:latin typeface="Calibri" panose="020F0502020204030204" pitchFamily="34" charset="0"/>
              </a:rPr>
              <a:t>.</a:t>
            </a:r>
          </a:p>
          <a:p>
            <a:pPr lvl="0"/>
            <a:endParaRPr lang="ru-RU" dirty="0">
              <a:solidFill>
                <a:srgbClr val="000000"/>
              </a:solidFill>
              <a:latin typeface="Calibri" panose="020F0502020204030204" pitchFamily="34" charset="0"/>
            </a:endParaRPr>
          </a:p>
          <a:p>
            <a:pPr lvl="0"/>
            <a:r>
              <a:rPr lang="ru-RU" dirty="0">
                <a:solidFill>
                  <a:srgbClr val="000000"/>
                </a:solidFill>
                <a:latin typeface="Calibri" panose="020F0502020204030204" pitchFamily="34" charset="0"/>
              </a:rPr>
              <a:t>По состоянию на 15.09.2023 в Государственное казенное учреждение Республики Крым «Центр занятости населения» (далее - ГКУ «Центр занятости населения») за содействием в поиске подходящей работы обратилось 8 участников                              движения «</a:t>
            </a:r>
            <a:r>
              <a:rPr lang="ru-RU" dirty="0" err="1">
                <a:solidFill>
                  <a:srgbClr val="000000"/>
                </a:solidFill>
                <a:latin typeface="Calibri" panose="020F0502020204030204" pitchFamily="34" charset="0"/>
              </a:rPr>
              <a:t>Абилимпикс</a:t>
            </a:r>
            <a:r>
              <a:rPr lang="ru-RU" dirty="0">
                <a:solidFill>
                  <a:srgbClr val="000000"/>
                </a:solidFill>
                <a:latin typeface="Calibri" panose="020F0502020204030204" pitchFamily="34" charset="0"/>
              </a:rPr>
              <a:t>», из которых 7 человек - участники прошлых лет, 1 человек - участник 2023 года.</a:t>
            </a:r>
          </a:p>
          <a:p>
            <a:pPr lvl="0"/>
            <a:endParaRPr lang="ru-RU" dirty="0">
              <a:solidFill>
                <a:srgbClr val="000000"/>
              </a:solidFill>
              <a:latin typeface="Calibri" panose="020F0502020204030204" pitchFamily="34" charset="0"/>
            </a:endParaRPr>
          </a:p>
          <a:p>
            <a:pPr lvl="0"/>
            <a:r>
              <a:rPr lang="ru-RU" dirty="0">
                <a:solidFill>
                  <a:srgbClr val="000000"/>
                </a:solidFill>
                <a:latin typeface="Calibri" panose="020F0502020204030204" pitchFamily="34" charset="0"/>
              </a:rPr>
              <a:t>Трудоустроено при содействии службы занятости - 5 человек, из которых: 1 участник зарегистрирован как плательщик налога на профессиональный доход, 4 человека трудоустроены на должности: «заведующий отделом», «оператор связи», «сборщик бумажных изделий», «слесарь сборщик».</a:t>
            </a:r>
          </a:p>
          <a:p>
            <a:pPr lvl="0"/>
            <a:endParaRPr lang="ru-RU"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86796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66801DB-EFD5-6C4E-B32D-274E6DB43DE1}"/>
              </a:ext>
            </a:extLst>
          </p:cNvPr>
          <p:cNvSpPr>
            <a:spLocks noGrp="1"/>
          </p:cNvSpPr>
          <p:nvPr>
            <p:ph type="title"/>
          </p:nvPr>
        </p:nvSpPr>
        <p:spPr/>
        <p:txBody>
          <a:bodyPr>
            <a:noAutofit/>
          </a:bodyPr>
          <a:lstStyle/>
          <a:p>
            <a:pPr>
              <a:lnSpc>
                <a:spcPts val="3200"/>
              </a:lnSpc>
            </a:pPr>
            <a:r>
              <a:rPr lang="ru-RU" sz="3200" b="1" dirty="0">
                <a:solidFill>
                  <a:schemeClr val="accent2"/>
                </a:solidFill>
                <a:latin typeface="Century Gothic" panose="020B0502020202020204" pitchFamily="34" charset="0"/>
              </a:rPr>
              <a:t>Результаты, </a:t>
            </a:r>
            <a:r>
              <a:rPr lang="ru-RU" sz="3200" b="1" dirty="0" smtClean="0">
                <a:solidFill>
                  <a:schemeClr val="accent2"/>
                </a:solidFill>
                <a:latin typeface="Century Gothic" panose="020B0502020202020204" pitchFamily="34" charset="0"/>
              </a:rPr>
              <a:t>содействия трудоустройству участников движения «</a:t>
            </a:r>
            <a:r>
              <a:rPr lang="ru-RU" sz="3200" b="1" dirty="0" err="1" smtClean="0">
                <a:solidFill>
                  <a:schemeClr val="accent2"/>
                </a:solidFill>
                <a:latin typeface="Century Gothic" panose="020B0502020202020204" pitchFamily="34" charset="0"/>
              </a:rPr>
              <a:t>Абилимпикс</a:t>
            </a:r>
            <a:r>
              <a:rPr lang="ru-RU" sz="3200" b="1" dirty="0" smtClean="0">
                <a:solidFill>
                  <a:schemeClr val="accent2"/>
                </a:solidFill>
                <a:latin typeface="Century Gothic" panose="020B0502020202020204" pitchFamily="34" charset="0"/>
              </a:rPr>
              <a:t>»:</a:t>
            </a:r>
            <a:r>
              <a:rPr lang="ru-RU" sz="4400" b="1" dirty="0">
                <a:solidFill>
                  <a:schemeClr val="accent2"/>
                </a:solidFill>
                <a:latin typeface="Century Gothic" panose="020B0502020202020204" pitchFamily="34" charset="0"/>
              </a:rPr>
              <a:t/>
            </a:r>
            <a:br>
              <a:rPr lang="ru-RU" sz="4400" b="1" dirty="0">
                <a:solidFill>
                  <a:schemeClr val="accent2"/>
                </a:solidFill>
                <a:latin typeface="Century Gothic" panose="020B0502020202020204" pitchFamily="34" charset="0"/>
              </a:rPr>
            </a:br>
            <a:endParaRPr lang="ru-RU" dirty="0">
              <a:solidFill>
                <a:schemeClr val="accent2"/>
              </a:solidFill>
            </a:endParaRPr>
          </a:p>
        </p:txBody>
      </p:sp>
      <p:sp>
        <p:nvSpPr>
          <p:cNvPr id="16" name="TextBox 15">
            <a:extLst>
              <a:ext uri="{FF2B5EF4-FFF2-40B4-BE49-F238E27FC236}">
                <a16:creationId xmlns="" xmlns:a16="http://schemas.microsoft.com/office/drawing/2014/main" id="{B55E34AE-3BF8-28C7-30F8-0428080CA036}"/>
              </a:ext>
            </a:extLst>
          </p:cNvPr>
          <p:cNvSpPr txBox="1"/>
          <p:nvPr/>
        </p:nvSpPr>
        <p:spPr>
          <a:xfrm>
            <a:off x="528637" y="1792030"/>
            <a:ext cx="11031992" cy="3785652"/>
          </a:xfrm>
          <a:prstGeom prst="rect">
            <a:avLst/>
          </a:prstGeom>
          <a:noFill/>
        </p:spPr>
        <p:txBody>
          <a:bodyPr wrap="square" rtlCol="0">
            <a:spAutoFit/>
          </a:bodyPr>
          <a:lstStyle/>
          <a:p>
            <a:pPr marL="541338" indent="-541338">
              <a:buClr>
                <a:schemeClr val="accent1">
                  <a:lumMod val="75000"/>
                </a:schemeClr>
              </a:buClr>
              <a:buFont typeface="Wingdings" pitchFamily="2" charset="2"/>
              <a:buChar char="Ø"/>
            </a:pPr>
            <a:r>
              <a:rPr lang="ru-RU" sz="2400" dirty="0" smtClean="0">
                <a:solidFill>
                  <a:schemeClr val="bg2">
                    <a:lumMod val="25000"/>
                  </a:schemeClr>
                </a:solidFill>
                <a:latin typeface="Century Gothic" panose="020B0502020202020204" pitchFamily="34" charset="0"/>
              </a:rPr>
              <a:t>заключены </a:t>
            </a:r>
            <a:r>
              <a:rPr lang="ru-RU" sz="2400" smtClean="0">
                <a:solidFill>
                  <a:schemeClr val="bg2">
                    <a:lumMod val="25000"/>
                  </a:schemeClr>
                </a:solidFill>
                <a:latin typeface="Century Gothic" panose="020B0502020202020204" pitchFamily="34" charset="0"/>
              </a:rPr>
              <a:t>трудовые  договора с </a:t>
            </a:r>
            <a:r>
              <a:rPr lang="ru-RU" sz="2400" dirty="0">
                <a:solidFill>
                  <a:schemeClr val="bg2">
                    <a:lumMod val="25000"/>
                  </a:schemeClr>
                </a:solidFill>
                <a:latin typeface="Century Gothic" panose="020B0502020202020204" pitchFamily="34" charset="0"/>
              </a:rPr>
              <a:t>участниками чемпионатов </a:t>
            </a:r>
            <a:r>
              <a:rPr lang="ru-RU" sz="2400" dirty="0" smtClean="0">
                <a:solidFill>
                  <a:schemeClr val="bg2">
                    <a:lumMod val="25000"/>
                  </a:schemeClr>
                </a:solidFill>
                <a:latin typeface="Century Gothic" panose="020B0502020202020204" pitchFamily="34" charset="0"/>
              </a:rPr>
              <a:t>на площадках </a:t>
            </a:r>
            <a:r>
              <a:rPr lang="ru-RU" sz="2400" dirty="0">
                <a:solidFill>
                  <a:schemeClr val="bg2">
                    <a:lumMod val="25000"/>
                  </a:schemeClr>
                </a:solidFill>
                <a:latin typeface="Century Gothic" panose="020B0502020202020204" pitchFamily="34" charset="0"/>
              </a:rPr>
              <a:t>проведения </a:t>
            </a:r>
            <a:r>
              <a:rPr lang="ru-RU" sz="2400" dirty="0" smtClean="0">
                <a:solidFill>
                  <a:schemeClr val="bg2">
                    <a:lumMod val="25000"/>
                  </a:schemeClr>
                </a:solidFill>
                <a:latin typeface="Century Gothic" panose="020B0502020202020204" pitchFamily="34" charset="0"/>
              </a:rPr>
              <a:t>чемпионата </a:t>
            </a:r>
            <a:r>
              <a:rPr lang="ru-RU" sz="2400" dirty="0">
                <a:solidFill>
                  <a:schemeClr val="bg2">
                    <a:lumMod val="25000"/>
                  </a:schemeClr>
                </a:solidFill>
                <a:latin typeface="Century Gothic" panose="020B0502020202020204" pitchFamily="34" charset="0"/>
              </a:rPr>
              <a:t>«Абилимпикс</a:t>
            </a:r>
            <a:r>
              <a:rPr lang="ru-RU" sz="2400" dirty="0" smtClean="0">
                <a:solidFill>
                  <a:schemeClr val="bg2">
                    <a:lumMod val="25000"/>
                  </a:schemeClr>
                </a:solidFill>
                <a:latin typeface="Century Gothic" panose="020B0502020202020204" pitchFamily="34" charset="0"/>
              </a:rPr>
              <a:t>»;</a:t>
            </a:r>
            <a:endParaRPr lang="ru-RU" sz="2400" dirty="0">
              <a:solidFill>
                <a:schemeClr val="bg2">
                  <a:lumMod val="25000"/>
                </a:schemeClr>
              </a:solidFill>
              <a:latin typeface="Century Gothic" panose="020B0502020202020204" pitchFamily="34" charset="0"/>
            </a:endParaRPr>
          </a:p>
          <a:p>
            <a:pPr marL="541338" indent="-541338">
              <a:buClr>
                <a:schemeClr val="accent1">
                  <a:lumMod val="75000"/>
                </a:schemeClr>
              </a:buClr>
              <a:buFont typeface="Wingdings" pitchFamily="2" charset="2"/>
              <a:buChar char="Ø"/>
            </a:pPr>
            <a:endParaRPr lang="ru-RU" sz="2400" dirty="0">
              <a:solidFill>
                <a:schemeClr val="bg2">
                  <a:lumMod val="25000"/>
                </a:schemeClr>
              </a:solidFill>
              <a:latin typeface="Century Gothic" panose="020B0502020202020204" pitchFamily="34" charset="0"/>
            </a:endParaRPr>
          </a:p>
          <a:p>
            <a:pPr marL="541338" indent="-541338">
              <a:buClr>
                <a:schemeClr val="accent1">
                  <a:lumMod val="75000"/>
                </a:schemeClr>
              </a:buClr>
              <a:buFont typeface="Wingdings" pitchFamily="2" charset="2"/>
              <a:buChar char="Ø"/>
            </a:pPr>
            <a:r>
              <a:rPr lang="ru-RU" sz="2400" dirty="0">
                <a:solidFill>
                  <a:schemeClr val="bg2">
                    <a:lumMod val="25000"/>
                  </a:schemeClr>
                </a:solidFill>
                <a:latin typeface="Century Gothic" panose="020B0502020202020204" pitchFamily="34" charset="0"/>
              </a:rPr>
              <a:t>у</a:t>
            </a:r>
            <a:r>
              <a:rPr lang="ru-RU" sz="2400" dirty="0" smtClean="0">
                <a:solidFill>
                  <a:schemeClr val="bg2">
                    <a:lumMod val="25000"/>
                  </a:schemeClr>
                </a:solidFill>
                <a:latin typeface="Century Gothic" panose="020B0502020202020204" pitchFamily="34" charset="0"/>
              </a:rPr>
              <a:t>величилось количество участников </a:t>
            </a:r>
            <a:r>
              <a:rPr lang="ru-RU" sz="2400" dirty="0">
                <a:solidFill>
                  <a:schemeClr val="bg2">
                    <a:lumMod val="25000"/>
                  </a:schemeClr>
                </a:solidFill>
                <a:latin typeface="Century Gothic" panose="020B0502020202020204" pitchFamily="34" charset="0"/>
              </a:rPr>
              <a:t>конкурсов «Абилимпикс» , привлеченных  к надомной занятости, самозанятости и предпринимательской </a:t>
            </a:r>
            <a:r>
              <a:rPr lang="ru-RU" sz="2400" dirty="0" smtClean="0">
                <a:solidFill>
                  <a:schemeClr val="bg2">
                    <a:lumMod val="25000"/>
                  </a:schemeClr>
                </a:solidFill>
                <a:latin typeface="Century Gothic" panose="020B0502020202020204" pitchFamily="34" charset="0"/>
              </a:rPr>
              <a:t>активности.</a:t>
            </a:r>
          </a:p>
          <a:p>
            <a:pPr marL="541338" indent="-541338">
              <a:buClr>
                <a:schemeClr val="accent1">
                  <a:lumMod val="75000"/>
                </a:schemeClr>
              </a:buClr>
              <a:buFont typeface="Wingdings" pitchFamily="2" charset="2"/>
              <a:buChar char="Ø"/>
            </a:pPr>
            <a:endParaRPr lang="ru-RU" sz="2400" dirty="0" smtClean="0">
              <a:solidFill>
                <a:schemeClr val="bg2">
                  <a:lumMod val="25000"/>
                </a:schemeClr>
              </a:solidFill>
              <a:latin typeface="Century Gothic" panose="020B0502020202020204" pitchFamily="34" charset="0"/>
            </a:endParaRPr>
          </a:p>
          <a:p>
            <a:pPr marL="541338" indent="-541338">
              <a:buClr>
                <a:schemeClr val="accent1">
                  <a:lumMod val="75000"/>
                </a:schemeClr>
              </a:buClr>
              <a:buFont typeface="Wingdings" pitchFamily="2" charset="2"/>
              <a:buChar char="Ø"/>
            </a:pPr>
            <a:r>
              <a:rPr lang="ru-RU" sz="2400" dirty="0">
                <a:solidFill>
                  <a:schemeClr val="bg2">
                    <a:lumMod val="25000"/>
                  </a:schemeClr>
                </a:solidFill>
                <a:latin typeface="Century Gothic" panose="020B0502020202020204" pitchFamily="34" charset="0"/>
              </a:rPr>
              <a:t>п</a:t>
            </a:r>
            <a:r>
              <a:rPr lang="ru-RU" sz="2400" dirty="0" smtClean="0">
                <a:solidFill>
                  <a:schemeClr val="bg2">
                    <a:lumMod val="25000"/>
                  </a:schemeClr>
                </a:solidFill>
                <a:latin typeface="Century Gothic" panose="020B0502020202020204" pitchFamily="34" charset="0"/>
              </a:rPr>
              <a:t>овысился процент трудоустроенных выпускников чемпионата с </a:t>
            </a:r>
            <a:r>
              <a:rPr lang="ru-RU" sz="2400" dirty="0" smtClean="0">
                <a:solidFill>
                  <a:schemeClr val="bg2">
                    <a:lumMod val="25000"/>
                  </a:schemeClr>
                </a:solidFill>
                <a:latin typeface="Century Gothic" panose="020B0502020202020204" pitchFamily="34" charset="0"/>
              </a:rPr>
              <a:t>78% </a:t>
            </a:r>
            <a:r>
              <a:rPr lang="ru-RU" sz="2400" dirty="0" smtClean="0">
                <a:solidFill>
                  <a:schemeClr val="bg2">
                    <a:lumMod val="25000"/>
                  </a:schemeClr>
                </a:solidFill>
                <a:latin typeface="Century Gothic" panose="020B0502020202020204" pitchFamily="34" charset="0"/>
              </a:rPr>
              <a:t>до </a:t>
            </a:r>
            <a:r>
              <a:rPr lang="ru-RU" sz="2400" dirty="0" smtClean="0">
                <a:solidFill>
                  <a:schemeClr val="bg2">
                    <a:lumMod val="25000"/>
                  </a:schemeClr>
                </a:solidFill>
                <a:latin typeface="Century Gothic" panose="020B0502020202020204" pitchFamily="34" charset="0"/>
              </a:rPr>
              <a:t>99%.</a:t>
            </a:r>
            <a:endParaRPr lang="ru-RU" sz="2400" dirty="0">
              <a:solidFill>
                <a:schemeClr val="bg2">
                  <a:lumMod val="25000"/>
                </a:schemeClr>
              </a:solidFill>
              <a:latin typeface="Century Gothic" panose="020B0502020202020204" pitchFamily="34" charset="0"/>
            </a:endParaRPr>
          </a:p>
          <a:p>
            <a:endParaRPr lang="ru-RU" sz="2400" dirty="0" smtClean="0"/>
          </a:p>
        </p:txBody>
      </p:sp>
      <p:sp>
        <p:nvSpPr>
          <p:cNvPr id="6" name="Прямоугольник 5">
            <a:extLst>
              <a:ext uri="{FF2B5EF4-FFF2-40B4-BE49-F238E27FC236}">
                <a16:creationId xmlns="" xmlns:a16="http://schemas.microsoft.com/office/drawing/2014/main" id="{836B753B-E540-4D5B-90C9-3E561D5D5518}"/>
              </a:ext>
            </a:extLst>
          </p:cNvPr>
          <p:cNvSpPr/>
          <p:nvPr/>
        </p:nvSpPr>
        <p:spPr>
          <a:xfrm flipH="1">
            <a:off x="0" y="0"/>
            <a:ext cx="2270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79468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Обложка">
  <a:themeElements>
    <a:clrScheme name="Пользовательские 2">
      <a:dk1>
        <a:srgbClr val="000000"/>
      </a:dk1>
      <a:lt1>
        <a:srgbClr val="FFFFFF"/>
      </a:lt1>
      <a:dk2>
        <a:srgbClr val="97989A"/>
      </a:dk2>
      <a:lt2>
        <a:srgbClr val="E3E9EC"/>
      </a:lt2>
      <a:accent1>
        <a:srgbClr val="0540F2"/>
      </a:accent1>
      <a:accent2>
        <a:srgbClr val="009F79"/>
      </a:accent2>
      <a:accent3>
        <a:srgbClr val="E83745"/>
      </a:accent3>
      <a:accent4>
        <a:srgbClr val="4B83F1"/>
      </a:accent4>
      <a:accent5>
        <a:srgbClr val="C8D6F1"/>
      </a:accent5>
      <a:accent6>
        <a:srgbClr val="000000"/>
      </a:accent6>
      <a:hlink>
        <a:srgbClr val="4B83F1"/>
      </a:hlink>
      <a:folHlink>
        <a:srgbClr val="4B83F1"/>
      </a:folHlink>
    </a:clrScheme>
    <a:fontScheme name="Абилимпикс">
      <a:majorFont>
        <a:latin typeface="Futura PT Bold"/>
        <a:ea typeface=""/>
        <a:cs typeface=""/>
      </a:majorFont>
      <a:minorFont>
        <a:latin typeface="Futura PT Book"/>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Основные блоки">
  <a:themeElements>
    <a:clrScheme name="Пользовательские 2">
      <a:dk1>
        <a:srgbClr val="000000"/>
      </a:dk1>
      <a:lt1>
        <a:srgbClr val="FFFFFF"/>
      </a:lt1>
      <a:dk2>
        <a:srgbClr val="97989A"/>
      </a:dk2>
      <a:lt2>
        <a:srgbClr val="E3E9EC"/>
      </a:lt2>
      <a:accent1>
        <a:srgbClr val="0540F2"/>
      </a:accent1>
      <a:accent2>
        <a:srgbClr val="009F79"/>
      </a:accent2>
      <a:accent3>
        <a:srgbClr val="E83745"/>
      </a:accent3>
      <a:accent4>
        <a:srgbClr val="4B83F1"/>
      </a:accent4>
      <a:accent5>
        <a:srgbClr val="C8D6F1"/>
      </a:accent5>
      <a:accent6>
        <a:srgbClr val="000000"/>
      </a:accent6>
      <a:hlink>
        <a:srgbClr val="4B83F1"/>
      </a:hlink>
      <a:folHlink>
        <a:srgbClr val="4B83F1"/>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Закрывающие слайды">
  <a:themeElements>
    <a:clrScheme name="Пользовательские 2">
      <a:dk1>
        <a:srgbClr val="000000"/>
      </a:dk1>
      <a:lt1>
        <a:srgbClr val="FFFFFF"/>
      </a:lt1>
      <a:dk2>
        <a:srgbClr val="97989A"/>
      </a:dk2>
      <a:lt2>
        <a:srgbClr val="E3E9EC"/>
      </a:lt2>
      <a:accent1>
        <a:srgbClr val="0540F2"/>
      </a:accent1>
      <a:accent2>
        <a:srgbClr val="009F79"/>
      </a:accent2>
      <a:accent3>
        <a:srgbClr val="E83745"/>
      </a:accent3>
      <a:accent4>
        <a:srgbClr val="4B83F1"/>
      </a:accent4>
      <a:accent5>
        <a:srgbClr val="C8D6F1"/>
      </a:accent5>
      <a:accent6>
        <a:srgbClr val="000000"/>
      </a:accent6>
      <a:hlink>
        <a:srgbClr val="4B83F1"/>
      </a:hlink>
      <a:folHlink>
        <a:srgbClr val="4B83F1"/>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3630</TotalTime>
  <Words>1010</Words>
  <Application>Microsoft Office PowerPoint</Application>
  <PresentationFormat>Произвольный</PresentationFormat>
  <Paragraphs>88</Paragraphs>
  <Slides>11</Slides>
  <Notes>0</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3</vt:i4>
      </vt:variant>
      <vt:variant>
        <vt:lpstr>Заголовки слайдов</vt:lpstr>
      </vt:variant>
      <vt:variant>
        <vt:i4>11</vt:i4>
      </vt:variant>
    </vt:vector>
  </HeadingPairs>
  <TitlesOfParts>
    <vt:vector size="28" baseType="lpstr">
      <vt:lpstr>Arial</vt:lpstr>
      <vt:lpstr>Century Gothic</vt:lpstr>
      <vt:lpstr>Futura PT Book</vt:lpstr>
      <vt:lpstr>Calibri</vt:lpstr>
      <vt:lpstr>Lato Light</vt:lpstr>
      <vt:lpstr>Futura PT Demi</vt:lpstr>
      <vt:lpstr>Roboto</vt:lpstr>
      <vt:lpstr>Wingdings</vt:lpstr>
      <vt:lpstr>Futura PT Bold</vt:lpstr>
      <vt:lpstr>Times New Roman</vt:lpstr>
      <vt:lpstr>Futura PT Light</vt:lpstr>
      <vt:lpstr>Helvetica Neue</vt:lpstr>
      <vt:lpstr>Futura PT Medium</vt:lpstr>
      <vt:lpstr>Calibri Light</vt:lpstr>
      <vt:lpstr>Обложка</vt:lpstr>
      <vt:lpstr>Основные блоки</vt:lpstr>
      <vt:lpstr>Закрывающие слайды</vt:lpstr>
      <vt:lpstr>ГБПОУ РК «Симферопольский колледж сферы обслуживания и дизайна»- Региональный центр развития движения «Абилимпикс» в Республике Крым   "</vt:lpstr>
      <vt:lpstr>Введение </vt:lpstr>
      <vt:lpstr>Введение </vt:lpstr>
      <vt:lpstr>Социальные партнеры:</vt:lpstr>
      <vt:lpstr>Алгоритм реализации: </vt:lpstr>
      <vt:lpstr>Презентация PowerPoint</vt:lpstr>
      <vt:lpstr>Ресурсы, которые направлены на содействие трудоустройства участников конкурсов «Абилимпикс»:</vt:lpstr>
      <vt:lpstr>Результаты содействия трудоустройству: </vt:lpstr>
      <vt:lpstr>Результаты, содействия трудоустройству участников движения «Абилимпикс»: </vt:lpstr>
      <vt:lpstr>Заключение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Ирина</cp:lastModifiedBy>
  <cp:revision>386</cp:revision>
  <cp:lastPrinted>2023-02-28T10:07:21Z</cp:lastPrinted>
  <dcterms:created xsi:type="dcterms:W3CDTF">2022-10-21T09:29:54Z</dcterms:created>
  <dcterms:modified xsi:type="dcterms:W3CDTF">2023-10-08T19:25:13Z</dcterms:modified>
</cp:coreProperties>
</file>