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4"/>
  </p:notesMasterIdLst>
  <p:handoutMasterIdLst>
    <p:handoutMasterId r:id="rId15"/>
  </p:handoutMasterIdLst>
  <p:sldIdLst>
    <p:sldId id="281" r:id="rId4"/>
    <p:sldId id="259" r:id="rId5"/>
    <p:sldId id="262" r:id="rId6"/>
    <p:sldId id="264" r:id="rId7"/>
    <p:sldId id="265" r:id="rId8"/>
    <p:sldId id="267" r:id="rId9"/>
    <p:sldId id="268" r:id="rId10"/>
    <p:sldId id="288" r:id="rId11"/>
    <p:sldId id="271" r:id="rId12"/>
    <p:sldId id="287" r:id="rId13"/>
  </p:sldIdLst>
  <p:sldSz cx="12192000" cy="6858000"/>
  <p:notesSz cx="6797675" cy="9926638"/>
  <p:embeddedFontLst>
    <p:embeddedFont>
      <p:font typeface="Futura PT Book" panose="020B0604020202020204" charset="-52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utura PT Light" panose="020B0604020202020204" charset="-52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6FD"/>
    <a:srgbClr val="4A63FC"/>
    <a:srgbClr val="C9D7F2"/>
    <a:srgbClr val="7F7F7F"/>
    <a:srgbClr val="FFC61E"/>
    <a:srgbClr val="E9F0FD"/>
    <a:srgbClr val="E83845"/>
    <a:srgbClr val="4B83F2"/>
    <a:srgbClr val="0540F2"/>
    <a:srgbClr val="009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5" autoAdjust="0"/>
    <p:restoredTop sz="95597" autoAdjust="0"/>
  </p:normalViewPr>
  <p:slideViewPr>
    <p:cSldViewPr snapToGrid="0" showGuides="1">
      <p:cViewPr varScale="1">
        <p:scale>
          <a:sx n="99" d="100"/>
          <a:sy n="99" d="100"/>
        </p:scale>
        <p:origin x="96" y="252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Портной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0-4212-AFD6-A88D8ED4C8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Веб разработка(Программирование)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</c:v>
                </c:pt>
                <c:pt idx="1">
                  <c:v>6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0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A0-4212-AFD6-A88D8ED4C8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 обуви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A0-4212-AFD6-A88D8ED4C8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Вэб дизайн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Лист1!$E$2:$E$9</c:f>
              <c:numCache>
                <c:formatCode>General</c:formatCode>
                <c:ptCount val="8"/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A0-4212-AFD6-A88D8ED4C8C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Промышленная робототехника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Лист1!$F$2:$F$9</c:f>
              <c:numCache>
                <c:formatCode>General</c:formatCode>
                <c:ptCount val="8"/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A0-4212-AFD6-A88D8ED4C8C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Администрирование баз данных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Лист1!$G$2:$G$9</c:f>
              <c:numCache>
                <c:formatCode>General</c:formatCode>
                <c:ptCount val="8"/>
                <c:pt idx="3">
                  <c:v>3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7A0-4212-AFD6-A88D8ED4C8C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Обработка теста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Лист1!$H$2:$H$9</c:f>
              <c:numCache>
                <c:formatCode>General</c:formatCode>
                <c:ptCount val="8"/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A0-4212-AFD6-A88D8ED4C8C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Адаптивная физкультура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Лист1!$I$2:$I$9</c:f>
              <c:numCache>
                <c:formatCode>General</c:formatCode>
                <c:ptCount val="8"/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F-4D0C-8EE1-0DDC761C5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649856"/>
        <c:axId val="40651392"/>
        <c:axId val="0"/>
      </c:bar3DChart>
      <c:catAx>
        <c:axId val="4064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651392"/>
        <c:crosses val="autoZero"/>
        <c:auto val="1"/>
        <c:lblAlgn val="ctr"/>
        <c:lblOffset val="100"/>
        <c:noMultiLvlLbl val="0"/>
      </c:catAx>
      <c:valAx>
        <c:axId val="40651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649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416739574219892"/>
          <c:y val="0.13440145224342309"/>
          <c:w val="0.24194371536891221"/>
          <c:h val="0.7145935572164421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%трудоустройства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Компетенция Администрирование баз данных</c:v>
                </c:pt>
                <c:pt idx="1">
                  <c:v>Компетенция Веб-дизайн</c:v>
                </c:pt>
                <c:pt idx="2">
                  <c:v>Компетенция веб-разработка(программирование)</c:v>
                </c:pt>
                <c:pt idx="3">
                  <c:v>Компетенция Портной</c:v>
                </c:pt>
                <c:pt idx="4">
                  <c:v>Компетенция Ремонт обуви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32</c:v>
                </c:pt>
                <c:pt idx="2">
                  <c:v>56</c:v>
                </c:pt>
                <c:pt idx="3">
                  <c:v>21</c:v>
                </c:pt>
                <c:pt idx="4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9-4A90-B56B-D958456768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продолживших обучение в ВШ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Компетенция Администрирование баз данных</c:v>
                </c:pt>
                <c:pt idx="1">
                  <c:v>Компетенция Веб-дизайн</c:v>
                </c:pt>
                <c:pt idx="2">
                  <c:v>Компетенция веб-разработка(программирование)</c:v>
                </c:pt>
                <c:pt idx="3">
                  <c:v>Компетенция Портной</c:v>
                </c:pt>
                <c:pt idx="4">
                  <c:v>Компетенция Ремонт обуви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52</c:v>
                </c:pt>
                <c:pt idx="1">
                  <c:v>18</c:v>
                </c:pt>
                <c:pt idx="2">
                  <c:v>40</c:v>
                </c:pt>
                <c:pt idx="3">
                  <c:v>60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89-4A90-B56B-D95845676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747008"/>
        <c:axId val="40748544"/>
      </c:barChart>
      <c:catAx>
        <c:axId val="40747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0748544"/>
        <c:crosses val="autoZero"/>
        <c:auto val="1"/>
        <c:lblAlgn val="ctr"/>
        <c:lblOffset val="100"/>
        <c:noMultiLvlLbl val="0"/>
      </c:catAx>
      <c:valAx>
        <c:axId val="407485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0747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15.emf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7.emf"/><Relationship Id="rId15" Type="http://schemas.openxmlformats.org/officeDocument/2006/relationships/image" Target="../media/image19.svg"/><Relationship Id="rId10" Type="http://schemas.openxmlformats.org/officeDocument/2006/relationships/image" Target="../media/image10.png"/><Relationship Id="rId4" Type="http://schemas.openxmlformats.org/officeDocument/2006/relationships/image" Target="../media/image16.emf"/><Relationship Id="rId9" Type="http://schemas.openxmlformats.org/officeDocument/2006/relationships/image" Target="../media/image13.svg"/><Relationship Id="rId1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07.10.2023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" y="421477"/>
            <a:ext cx="12124623" cy="553998"/>
          </a:xfrm>
        </p:spPr>
        <p:txBody>
          <a:bodyPr anchor="t"/>
          <a:lstStyle/>
          <a:p>
            <a:pPr algn="ctr">
              <a:spcAft>
                <a:spcPts val="800"/>
              </a:spcAft>
            </a:pPr>
            <a:r>
              <a:rPr lang="ru-RU" sz="2000" dirty="0" smtClean="0">
                <a:latin typeface="Century Gothic" panose="020B0502020202020204" pitchFamily="34" charset="0"/>
              </a:rPr>
              <a:t>Ростовская область</a:t>
            </a:r>
            <a:br>
              <a:rPr lang="ru-RU" sz="2000" dirty="0" smtClean="0">
                <a:latin typeface="Century Gothic" panose="020B0502020202020204" pitchFamily="34" charset="0"/>
              </a:rPr>
            </a:br>
            <a:r>
              <a:rPr lang="ru-RU" sz="2000" dirty="0" smtClean="0">
                <a:latin typeface="Century Gothic" panose="020B0502020202020204" pitchFamily="34" charset="0"/>
              </a:rPr>
              <a:t>ФКПОУ «Новочеркасский технологический техникум-интернат» </a:t>
            </a:r>
            <a:r>
              <a:rPr lang="ru-RU" sz="2000" dirty="0" smtClean="0">
                <a:latin typeface="Century Gothic" panose="020B0502020202020204" pitchFamily="34" charset="0"/>
              </a:rPr>
              <a:t>Минтруда России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532" y="2145662"/>
            <a:ext cx="11296045" cy="1685193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Региональная практика подготовки и трудоустройства обучающихся ФКПОУ «НТТИ» Минтруда России 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в </a:t>
            </a:r>
            <a:r>
              <a:rPr lang="ru-RU" b="1" dirty="0" smtClean="0">
                <a:latin typeface="Century Gothic" panose="020B0502020202020204" pitchFamily="34" charset="0"/>
              </a:rPr>
              <a:t>Ростовской области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Победитель. Выпускник. Сотрудник.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533" y="4234390"/>
            <a:ext cx="2977898" cy="638177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Исполнители: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Какеева В.А.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8148637" y="5393393"/>
            <a:ext cx="290900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</a:t>
            </a:r>
            <a:r>
              <a:rPr lang="ru-RU" sz="1600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919</a:t>
            </a:r>
            <a:r>
              <a:rPr lang="ru-RU" sz="1600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) 883-35-85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kakeeva-viktoriy@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mail.ru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8224053" y="3517419"/>
            <a:ext cx="19482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Какеева Виктория Анатолиевна</a:t>
            </a:r>
            <a:endParaRPr lang="en-US" sz="18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47B92-D0E9-4774-8AC9-5B819A1219BA}"/>
              </a:ext>
            </a:extLst>
          </p:cNvPr>
          <p:cNvSpPr txBox="1"/>
          <p:nvPr/>
        </p:nvSpPr>
        <p:spPr>
          <a:xfrm>
            <a:off x="8148638" y="4508911"/>
            <a:ext cx="194821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400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Заместитель директора по УМР</a:t>
            </a:r>
            <a:endParaRPr lang="en-US" sz="14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515884" y="1038339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</a:t>
            </a:r>
            <a:r>
              <a:rPr lang="ru-RU" sz="2000" b="1" dirty="0" smtClean="0">
                <a:latin typeface="Century Gothic" panose="020B0502020202020204" pitchFamily="34" charset="0"/>
              </a:rPr>
              <a:t> направленна практика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515884" y="4444484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231900" y="2273301"/>
            <a:ext cx="835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соответствии с Программой развития ФКПОУ «НТТИ» Минтруда России,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успешное трудоустройство выпускников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техникума является основным показателем деятельности.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1231899" y="3368677"/>
            <a:ext cx="835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Подготовка конкурентоспособного специалиста из лиц с инвалидностью и ограниченными возможностями здоровья, осуществляется с учётом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индивидуального подхода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к обучающимся.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1231900" y="5101288"/>
            <a:ext cx="835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Обучающиеся, а затем выпускники ФКПОУ «НТТИ» Минтруда России, </a:t>
            </a:r>
            <a:r>
              <a:rPr lang="ru-RU" b="1" dirty="0" smtClean="0">
                <a:latin typeface="Century Gothic" panose="020B0502020202020204" pitchFamily="34" charset="0"/>
              </a:rPr>
              <a:t>через участие в чемпионатах профессионального мастерства «</a:t>
            </a:r>
            <a:r>
              <a:rPr lang="ru-RU" b="1" dirty="0" err="1" smtClean="0">
                <a:latin typeface="Century Gothic" panose="020B0502020202020204" pitchFamily="34" charset="0"/>
              </a:rPr>
              <a:t>Абилимпикс</a:t>
            </a:r>
            <a:r>
              <a:rPr lang="ru-RU" b="1" dirty="0" smtClean="0">
                <a:latin typeface="Century Gothic" panose="020B0502020202020204" pitchFamily="34" charset="0"/>
              </a:rPr>
              <a:t>», </a:t>
            </a:r>
            <a:r>
              <a:rPr lang="ru-RU" dirty="0" smtClean="0">
                <a:latin typeface="Century Gothic" panose="020B0502020202020204" pitchFamily="34" charset="0"/>
              </a:rPr>
              <a:t>начинают свой путь к построению профессиональной карьеры.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765871" y="2314245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787767" y="514223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733975" y="3693817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13" y="311604"/>
            <a:ext cx="3707575" cy="189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94" y="3660098"/>
            <a:ext cx="1905094" cy="161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практики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528637" y="1267096"/>
            <a:ext cx="83534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dirty="0" smtClean="0">
                <a:latin typeface="Century Gothic" panose="020B0502020202020204" pitchFamily="34" charset="0"/>
              </a:rPr>
              <a:t>Поступление в ФКПОУ «НТТИ» Минтруда России;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Входная психолого-педагогическая диагностика;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Входная диагностика познавательных процессов;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Определение потенциала обучающегося с учетом дальнейшего освоения образовательной программы и возможным трудоустройством, получение высшего профессионального образования;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Индивидуальные занятия с педагогами-наставниками;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Участие во внутренних конкурсных мероприятиях;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Участие во внешних конкурсных мероприятиях;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Подготовка к участию в Региональном чемпионате профессионального мастерства «</a:t>
            </a:r>
            <a:r>
              <a:rPr lang="ru-RU" dirty="0" err="1" smtClean="0">
                <a:latin typeface="Century Gothic" panose="020B0502020202020204" pitchFamily="34" charset="0"/>
              </a:rPr>
              <a:t>Абилимпикс</a:t>
            </a:r>
            <a:r>
              <a:rPr lang="ru-RU" dirty="0" smtClean="0">
                <a:latin typeface="Century Gothic" panose="020B0502020202020204" pitchFamily="34" charset="0"/>
              </a:rPr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Подготовка к участию в Национальном чемпионате профессионального мастерства «</a:t>
            </a:r>
            <a:r>
              <a:rPr lang="ru-RU" dirty="0" err="1" smtClean="0">
                <a:latin typeface="Century Gothic" panose="020B0502020202020204" pitchFamily="34" charset="0"/>
              </a:rPr>
              <a:t>Абилимпикс</a:t>
            </a:r>
            <a:r>
              <a:rPr lang="ru-RU" dirty="0" smtClean="0">
                <a:latin typeface="Century Gothic" panose="020B0502020202020204" pitchFamily="34" charset="0"/>
              </a:rPr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Получение профессионального образования;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entury Gothic" panose="020B0502020202020204" pitchFamily="34" charset="0"/>
              </a:rPr>
              <a:t>Трудоустройство, продолжение обучения.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04" y="2183639"/>
            <a:ext cx="2257456" cy="23247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1882713" y="1017344"/>
            <a:ext cx="835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Разработка и применение адаптированных профессиональных образовательных программ и технологий обучения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 воспитания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1918399" y="2355392"/>
            <a:ext cx="835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Применение практико-ориентированных технологий, участие в конкурсах профессионального мастерства,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расширение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профессиональной занятости обучающегося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1882713" y="3587181"/>
            <a:ext cx="835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Применение личностно-ориентированных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технологий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Индивидуальный подход к трудоустройству каждого обучающегося через работу Службы по содействию трудоустройству выпускников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17" y="2017995"/>
            <a:ext cx="2665228" cy="179718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1882713" y="4728766"/>
            <a:ext cx="835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Применение социально-ориентированных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технологий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Участие в мероприятиях направленных на мотивацию к труду через социальное партнёрство с центрами занятости населения, работодателями, базовой профессиональной организацией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659341" y="1195906"/>
            <a:ext cx="1041991" cy="5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59341" y="2505670"/>
            <a:ext cx="1041991" cy="5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59341" y="3765743"/>
            <a:ext cx="1041991" cy="5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659462" y="4933483"/>
            <a:ext cx="1041991" cy="5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Ресурсы, которые необходимы для эффективной реализации 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практики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4271297" y="1792029"/>
            <a:ext cx="74564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Педагог-психолог для проведения необходимых диагностических процедур, мотивационных занятий;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Педагог-наставник для подготовки к участию в </a:t>
            </a:r>
            <a:r>
              <a:rPr lang="ru-RU" dirty="0">
                <a:latin typeface="Century Gothic" panose="020B0502020202020204" pitchFamily="34" charset="0"/>
              </a:rPr>
              <a:t>конкурсах профессионального </a:t>
            </a:r>
            <a:r>
              <a:rPr lang="ru-RU" dirty="0" smtClean="0">
                <a:latin typeface="Century Gothic" panose="020B0502020202020204" pitchFamily="34" charset="0"/>
              </a:rPr>
              <a:t>мастерства;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Служба </a:t>
            </a:r>
            <a:r>
              <a:rPr lang="ru-RU" dirty="0">
                <a:latin typeface="Century Gothic" panose="020B0502020202020204" pitchFamily="34" charset="0"/>
              </a:rPr>
              <a:t>содействия трудоустройству </a:t>
            </a:r>
            <a:r>
              <a:rPr lang="ru-RU" dirty="0" smtClean="0">
                <a:latin typeface="Century Gothic" panose="020B0502020202020204" pitchFamily="34" charset="0"/>
              </a:rPr>
              <a:t>выпускника;</a:t>
            </a: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Материально-техническая база для подготовки к конкурсам профессионального мастерства;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Наличие и </a:t>
            </a:r>
            <a:r>
              <a:rPr lang="ru-RU" dirty="0">
                <a:latin typeface="Century Gothic" panose="020B0502020202020204" pitchFamily="34" charset="0"/>
              </a:rPr>
              <a:t>р</a:t>
            </a:r>
            <a:r>
              <a:rPr lang="ru-RU" dirty="0" smtClean="0">
                <a:latin typeface="Century Gothic" panose="020B0502020202020204" pitchFamily="34" charset="0"/>
              </a:rPr>
              <a:t>еализация комплексной модели  сопровождения специалистами всех отделений и служб учреждения от абитуриента </a:t>
            </a:r>
            <a:r>
              <a:rPr lang="ru-RU" dirty="0">
                <a:latin typeface="Century Gothic" panose="020B0502020202020204" pitchFamily="34" charset="0"/>
              </a:rPr>
              <a:t>до </a:t>
            </a:r>
            <a:r>
              <a:rPr lang="ru-RU" dirty="0" smtClean="0">
                <a:latin typeface="Century Gothic" panose="020B0502020202020204" pitchFamily="34" charset="0"/>
              </a:rPr>
              <a:t>выпускника;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Century Gothic" panose="020B0502020202020204" pitchFamily="34" charset="0"/>
              </a:rPr>
              <a:t>Наставник </a:t>
            </a:r>
            <a:r>
              <a:rPr lang="ru-RU" dirty="0">
                <a:latin typeface="Century Gothic" panose="020B0502020202020204" pitchFamily="34" charset="0"/>
              </a:rPr>
              <a:t>или сопровождающим в трудовой </a:t>
            </a:r>
            <a:r>
              <a:rPr lang="ru-RU" dirty="0" smtClean="0">
                <a:latin typeface="Century Gothic" panose="020B0502020202020204" pitchFamily="34" charset="0"/>
              </a:rPr>
              <a:t>деятельности.</a:t>
            </a: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2" y="1931608"/>
            <a:ext cx="3193283" cy="31932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практики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и методы их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контроля</a:t>
            </a: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. </a:t>
            </a:r>
            <a:r>
              <a:rPr lang="ru-RU" sz="2000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20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Анализ повышения количества участия в региональном этапе </a:t>
            </a:r>
            <a:r>
              <a:rPr lang="ru-RU" sz="2400" dirty="0">
                <a:solidFill>
                  <a:schemeClr val="accent2"/>
                </a:solidFill>
                <a:latin typeface="Century Gothic" panose="020B0502020202020204" pitchFamily="34" charset="0"/>
              </a:rPr>
              <a:t>чемпионата профессионального мастерства </a:t>
            </a:r>
            <a:r>
              <a:rPr lang="ru-RU" sz="24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«</a:t>
            </a:r>
            <a:r>
              <a:rPr lang="ru-RU" sz="2400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24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» обучающихся ФКПОУ «НТТИ» Минтруда России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5581B0-D52F-4913-9717-9C25AD88991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A02D2-B979-4387-878C-EEDA4C352C70}"/>
              </a:ext>
            </a:extLst>
          </p:cNvPr>
          <p:cNvSpPr txBox="1"/>
          <p:nvPr/>
        </p:nvSpPr>
        <p:spPr>
          <a:xfrm>
            <a:off x="8718699" y="1520455"/>
            <a:ext cx="3200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Повышение процента трудоустройства и поступления в высшие учебные заведения, формирование интереса к будущей профессии за счет повышения мотивации обучающихся к участию в региональных </a:t>
            </a:r>
            <a:r>
              <a:rPr lang="ru-RU" dirty="0">
                <a:latin typeface="Century Gothic" panose="020B0502020202020204" pitchFamily="34" charset="0"/>
              </a:rPr>
              <a:t>э</a:t>
            </a:r>
            <a:r>
              <a:rPr lang="ru-RU" dirty="0" smtClean="0">
                <a:latin typeface="Century Gothic" panose="020B0502020202020204" pitchFamily="34" charset="0"/>
              </a:rPr>
              <a:t>тапах конкурсах профессионального мастерства «</a:t>
            </a:r>
            <a:r>
              <a:rPr lang="ru-RU" dirty="0" err="1" smtClean="0">
                <a:latin typeface="Century Gothic" panose="020B0502020202020204" pitchFamily="34" charset="0"/>
              </a:rPr>
              <a:t>Абилимпикс</a:t>
            </a:r>
            <a:r>
              <a:rPr lang="ru-RU" dirty="0" smtClean="0">
                <a:latin typeface="Century Gothic" panose="020B0502020202020204" pitchFamily="34" charset="0"/>
              </a:rPr>
              <a:t>», через примеры реального трудоустройства 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671743"/>
              </p:ext>
            </p:extLst>
          </p:nvPr>
        </p:nvGraphicFramePr>
        <p:xfrm>
          <a:off x="489099" y="188727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Сведения о практической </a:t>
            </a: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апробации, результативность участия обучающихся ФКПОУ «НТТИ» Минтруда России в Национальном чемпионате профессионального мастерства «</a:t>
            </a:r>
            <a:r>
              <a:rPr lang="ru-RU" sz="2000" b="1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»</a:t>
            </a: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677BB8-8901-4E45-AF1F-6B872773748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FB870-894E-4DAB-BB87-951AE0F55396}"/>
              </a:ext>
            </a:extLst>
          </p:cNvPr>
          <p:cNvSpPr txBox="1"/>
          <p:nvPr/>
        </p:nvSpPr>
        <p:spPr>
          <a:xfrm>
            <a:off x="8147329" y="2071937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Эффективность участия обучающихся и выпускников ФКПОУ «НТТИ» Минтруда России (в категории специалисты) в Национальных чемпионатах профессионального мастерства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461818"/>
              </p:ext>
            </p:extLst>
          </p:nvPr>
        </p:nvGraphicFramePr>
        <p:xfrm>
          <a:off x="350874" y="1706880"/>
          <a:ext cx="6687879" cy="47873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38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ГОД участия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Компетенция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Место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«Программирование»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2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«Разработка программного обеспечения» (программирование)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2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«Разработка</a:t>
                      </a:r>
                      <a:r>
                        <a:rPr lang="ru-RU" sz="1200" baseline="0" dirty="0" smtClean="0"/>
                        <a:t> программного обеспечения» (программирование)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042"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обуви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0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Вэб</a:t>
                      </a:r>
                      <a:r>
                        <a:rPr lang="ru-RU" sz="1200" dirty="0" smtClean="0"/>
                        <a:t>-дизайн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0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Ремонт обуви</a:t>
                      </a:r>
                      <a:r>
                        <a:rPr lang="ru-RU" sz="1200" baseline="0" dirty="0" smtClean="0"/>
                        <a:t> (специалисты)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91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2021 отбор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Портной</a:t>
                      </a:r>
                    </a:p>
                    <a:p>
                      <a:r>
                        <a:rPr lang="ru-RU" sz="1200" dirty="0" smtClean="0"/>
                        <a:t>Ремонт обуви</a:t>
                      </a:r>
                    </a:p>
                    <a:p>
                      <a:r>
                        <a:rPr lang="ru-RU" sz="1200" baseline="0" dirty="0" smtClean="0"/>
                        <a:t>Веб-дизайн</a:t>
                      </a:r>
                    </a:p>
                    <a:p>
                      <a:r>
                        <a:rPr lang="ru-RU" sz="1200" baseline="0" dirty="0" smtClean="0"/>
                        <a:t>Администрирование баз данных</a:t>
                      </a:r>
                    </a:p>
                    <a:p>
                      <a:r>
                        <a:rPr lang="ru-RU" sz="1200" baseline="0" dirty="0" smtClean="0"/>
                        <a:t>Администрирование баз данных специалисты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323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2022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Администрирование баз данных</a:t>
                      </a:r>
                    </a:p>
                    <a:p>
                      <a:r>
                        <a:rPr lang="ru-RU" sz="1200" dirty="0" smtClean="0"/>
                        <a:t>Веб-разработка</a:t>
                      </a:r>
                      <a:endParaRPr lang="en-US" sz="1200" dirty="0" smtClean="0"/>
                    </a:p>
                    <a:p>
                      <a:r>
                        <a:rPr lang="ru-RU" sz="1200" dirty="0" smtClean="0"/>
                        <a:t>Веб-дизайн</a:t>
                      </a:r>
                    </a:p>
                    <a:p>
                      <a:r>
                        <a:rPr lang="ru-RU" sz="1200" dirty="0" smtClean="0"/>
                        <a:t>Администрирование баз данных</a:t>
                      </a:r>
                    </a:p>
                    <a:p>
                      <a:r>
                        <a:rPr lang="ru-RU" sz="1200" dirty="0" smtClean="0"/>
                        <a:t>Веб-дизайн</a:t>
                      </a:r>
                    </a:p>
                    <a:p>
                      <a:r>
                        <a:rPr lang="ru-RU" sz="1200" dirty="0" smtClean="0"/>
                        <a:t>Ремонт обуви (специалисты)</a:t>
                      </a:r>
                    </a:p>
                    <a:p>
                      <a:r>
                        <a:rPr lang="ru-RU" sz="1200" dirty="0" smtClean="0"/>
                        <a:t>Администрирование баз данных</a:t>
                      </a:r>
                    </a:p>
                    <a:p>
                      <a:r>
                        <a:rPr lang="ru-RU" sz="1200" dirty="0" smtClean="0"/>
                        <a:t>специалисты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2</a:t>
                      </a:r>
                      <a:endParaRPr lang="ru-RU" sz="1200" dirty="0" smtClean="0"/>
                    </a:p>
                    <a:p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dirty="0" smtClean="0"/>
                        <a:t>2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трудоустройства </a:t>
            </a:r>
            <a:r>
              <a:rPr lang="ru-RU" sz="2400" dirty="0">
                <a:solidFill>
                  <a:schemeClr val="accent2"/>
                </a:solidFill>
                <a:latin typeface="Century Gothic" panose="020B0502020202020204" pitchFamily="34" charset="0"/>
              </a:rPr>
              <a:t>выпускников ФКПОУ «НТТИ» Минтруда </a:t>
            </a:r>
            <a:r>
              <a:rPr lang="ru-RU" sz="24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России</a:t>
            </a:r>
            <a:r>
              <a:rPr lang="ru-RU" sz="2400" dirty="0" smtClean="0">
                <a:solidFill>
                  <a:schemeClr val="accent2"/>
                </a:solidFill>
              </a:rPr>
              <a:t>,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принимавших участие в Региональных этапах чемпионата «</a:t>
            </a:r>
            <a:r>
              <a:rPr lang="ru-RU" sz="2400" b="1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», по компетенциям соответствующим направлениям подготовки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77673338"/>
              </p:ext>
            </p:extLst>
          </p:nvPr>
        </p:nvGraphicFramePr>
        <p:xfrm>
          <a:off x="227013" y="1998921"/>
          <a:ext cx="10436236" cy="438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893" y="1302487"/>
            <a:ext cx="2642711" cy="230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04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397323" y="231257"/>
            <a:ext cx="6959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частие в чемпионатах профессионального мастерства среди лиц с инвалидностью и  ограниченными возможностями здоровья, является трамплином для подготовки конкурентоспособного специалиста и дальнейшего трудоустройства выпускника с инвалидностью.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467" y="4349770"/>
            <a:ext cx="2490676" cy="213480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  <a:ln>
            <a:noFill/>
          </a:ln>
          <a:effectLst/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8" y="2175420"/>
            <a:ext cx="3251925" cy="2169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86" y="4411249"/>
            <a:ext cx="3518028" cy="21781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87" y="2007915"/>
            <a:ext cx="3864101" cy="25593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15" y="120342"/>
            <a:ext cx="3554820" cy="2666115"/>
          </a:xfrm>
          <a:prstGeom prst="rect">
            <a:avLst/>
          </a:prstGeom>
        </p:spPr>
      </p:pic>
      <p:pic>
        <p:nvPicPr>
          <p:cNvPr id="1026" name="Picture 2" descr="D:\Public\ФОТО\2018-19\НОЯБРЬ\Москва Абилимпикс 2018\eee09ce7-05c7-423f-9447-21ae093d09b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515" y="2934594"/>
            <a:ext cx="3865302" cy="21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3608</TotalTime>
  <Words>566</Words>
  <Application>Microsoft Office PowerPoint</Application>
  <PresentationFormat>Широкоэкранный</PresentationFormat>
  <Paragraphs>90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6" baseType="lpstr">
      <vt:lpstr>Lato Light</vt:lpstr>
      <vt:lpstr>Futura PT Book</vt:lpstr>
      <vt:lpstr>Calibri Light</vt:lpstr>
      <vt:lpstr>Futura PT Bold</vt:lpstr>
      <vt:lpstr>Wingdings</vt:lpstr>
      <vt:lpstr>Futura PT Medium</vt:lpstr>
      <vt:lpstr>Calibri</vt:lpstr>
      <vt:lpstr>Futura PT Light</vt:lpstr>
      <vt:lpstr>Arial</vt:lpstr>
      <vt:lpstr>Futura PT Demi</vt:lpstr>
      <vt:lpstr>Roboto</vt:lpstr>
      <vt:lpstr>Helvetica Neue</vt:lpstr>
      <vt:lpstr>Century Gothic</vt:lpstr>
      <vt:lpstr>Обложка</vt:lpstr>
      <vt:lpstr>Основные блоки</vt:lpstr>
      <vt:lpstr>Закрывающие слайды</vt:lpstr>
      <vt:lpstr>Ростовская область ФКПОУ «Новочеркасский технологический техникум-интернат» Минтруда России</vt:lpstr>
      <vt:lpstr>Введение </vt:lpstr>
      <vt:lpstr>Алгоритм реализации практики </vt:lpstr>
      <vt:lpstr>Описание программных направлений </vt:lpstr>
      <vt:lpstr>Ресурсы, которые необходимы для эффективной реализации практики </vt:lpstr>
      <vt:lpstr>Ожидаемые результаты реализации практики и методы их контроля.  Анализ повышения количества участия в региональном этапе чемпионата профессионального мастерства «Абилимпикс» обучающихся ФКПОУ «НТТИ» Минтруда России</vt:lpstr>
      <vt:lpstr>Сведения о практической апробации, результативность участия обучающихся ФКПОУ «НТТИ» Минтруда России в Национальном чемпионате профессионального мастерства «Абилимпикс» </vt:lpstr>
      <vt:lpstr>Результаты, трудоустройства выпускников ФКПОУ «НТТИ» Минтруда России, принимавших участие в Региональных этапах чемпионата «Абилимпикс», по компетенциям соответствующим направлениям подготовки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1</cp:lastModifiedBy>
  <cp:revision>364</cp:revision>
  <cp:lastPrinted>2023-02-28T10:07:21Z</cp:lastPrinted>
  <dcterms:created xsi:type="dcterms:W3CDTF">2022-10-21T09:29:54Z</dcterms:created>
  <dcterms:modified xsi:type="dcterms:W3CDTF">2023-10-07T08:00:45Z</dcterms:modified>
</cp:coreProperties>
</file>